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
  </p:notesMasterIdLst>
  <p:sldIdLst>
    <p:sldId id="256" r:id="rId2"/>
    <p:sldId id="257" r:id="rId3"/>
  </p:sldIdLst>
  <p:sldSz cx="10691813" cy="14760575"/>
  <p:notesSz cx="6735763" cy="9866313"/>
  <p:defaultTextStyle>
    <a:defPPr>
      <a:defRPr lang="ja-JP"/>
    </a:defPPr>
    <a:lvl1pPr marL="0" algn="l" defTabSz="1454218" rtl="0" eaLnBrk="1" latinLnBrk="0" hangingPunct="1">
      <a:defRPr kumimoji="1" sz="2863" kern="1200">
        <a:solidFill>
          <a:schemeClr val="tx1"/>
        </a:solidFill>
        <a:latin typeface="+mn-lt"/>
        <a:ea typeface="+mn-ea"/>
        <a:cs typeface="+mn-cs"/>
      </a:defRPr>
    </a:lvl1pPr>
    <a:lvl2pPr marL="727109" algn="l" defTabSz="1454218" rtl="0" eaLnBrk="1" latinLnBrk="0" hangingPunct="1">
      <a:defRPr kumimoji="1" sz="2863" kern="1200">
        <a:solidFill>
          <a:schemeClr val="tx1"/>
        </a:solidFill>
        <a:latin typeface="+mn-lt"/>
        <a:ea typeface="+mn-ea"/>
        <a:cs typeface="+mn-cs"/>
      </a:defRPr>
    </a:lvl2pPr>
    <a:lvl3pPr marL="1454218" algn="l" defTabSz="1454218" rtl="0" eaLnBrk="1" latinLnBrk="0" hangingPunct="1">
      <a:defRPr kumimoji="1" sz="2863" kern="1200">
        <a:solidFill>
          <a:schemeClr val="tx1"/>
        </a:solidFill>
        <a:latin typeface="+mn-lt"/>
        <a:ea typeface="+mn-ea"/>
        <a:cs typeface="+mn-cs"/>
      </a:defRPr>
    </a:lvl3pPr>
    <a:lvl4pPr marL="2181327" algn="l" defTabSz="1454218" rtl="0" eaLnBrk="1" latinLnBrk="0" hangingPunct="1">
      <a:defRPr kumimoji="1" sz="2863" kern="1200">
        <a:solidFill>
          <a:schemeClr val="tx1"/>
        </a:solidFill>
        <a:latin typeface="+mn-lt"/>
        <a:ea typeface="+mn-ea"/>
        <a:cs typeface="+mn-cs"/>
      </a:defRPr>
    </a:lvl4pPr>
    <a:lvl5pPr marL="2908435" algn="l" defTabSz="1454218" rtl="0" eaLnBrk="1" latinLnBrk="0" hangingPunct="1">
      <a:defRPr kumimoji="1" sz="2863" kern="1200">
        <a:solidFill>
          <a:schemeClr val="tx1"/>
        </a:solidFill>
        <a:latin typeface="+mn-lt"/>
        <a:ea typeface="+mn-ea"/>
        <a:cs typeface="+mn-cs"/>
      </a:defRPr>
    </a:lvl5pPr>
    <a:lvl6pPr marL="3635544" algn="l" defTabSz="1454218" rtl="0" eaLnBrk="1" latinLnBrk="0" hangingPunct="1">
      <a:defRPr kumimoji="1" sz="2863" kern="1200">
        <a:solidFill>
          <a:schemeClr val="tx1"/>
        </a:solidFill>
        <a:latin typeface="+mn-lt"/>
        <a:ea typeface="+mn-ea"/>
        <a:cs typeface="+mn-cs"/>
      </a:defRPr>
    </a:lvl6pPr>
    <a:lvl7pPr marL="4362652" algn="l" defTabSz="1454218" rtl="0" eaLnBrk="1" latinLnBrk="0" hangingPunct="1">
      <a:defRPr kumimoji="1" sz="2863" kern="1200">
        <a:solidFill>
          <a:schemeClr val="tx1"/>
        </a:solidFill>
        <a:latin typeface="+mn-lt"/>
        <a:ea typeface="+mn-ea"/>
        <a:cs typeface="+mn-cs"/>
      </a:defRPr>
    </a:lvl7pPr>
    <a:lvl8pPr marL="5089761" algn="l" defTabSz="1454218" rtl="0" eaLnBrk="1" latinLnBrk="0" hangingPunct="1">
      <a:defRPr kumimoji="1" sz="2863" kern="1200">
        <a:solidFill>
          <a:schemeClr val="tx1"/>
        </a:solidFill>
        <a:latin typeface="+mn-lt"/>
        <a:ea typeface="+mn-ea"/>
        <a:cs typeface="+mn-cs"/>
      </a:defRPr>
    </a:lvl8pPr>
    <a:lvl9pPr marL="5816871" algn="l" defTabSz="1454218" rtl="0" eaLnBrk="1" latinLnBrk="0" hangingPunct="1">
      <a:defRPr kumimoji="1" sz="286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981" userDrawn="1">
          <p15:clr>
            <a:srgbClr val="A4A3A4"/>
          </p15:clr>
        </p15:guide>
        <p15:guide id="2" pos="3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F5D93"/>
    <a:srgbClr val="8FAADC"/>
    <a:srgbClr val="00FF99"/>
    <a:srgbClr val="C5FFD8"/>
    <a:srgbClr val="9BFFBC"/>
    <a:srgbClr val="FF3399"/>
    <a:srgbClr val="FF3300"/>
    <a:srgbClr val="FF99CC"/>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56" autoAdjust="0"/>
    <p:restoredTop sz="92086" autoAdjust="0"/>
  </p:normalViewPr>
  <p:slideViewPr>
    <p:cSldViewPr snapToGrid="0">
      <p:cViewPr varScale="1">
        <p:scale>
          <a:sx n="34" d="100"/>
          <a:sy n="34" d="100"/>
        </p:scale>
        <p:origin x="1818" y="66"/>
      </p:cViewPr>
      <p:guideLst>
        <p:guide orient="horz" pos="8981"/>
        <p:guide pos="336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9"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0"/>
            <a:ext cx="2918650" cy="494138"/>
          </a:xfrm>
          <a:prstGeom prst="rect">
            <a:avLst/>
          </a:prstGeom>
        </p:spPr>
        <p:txBody>
          <a:bodyPr vert="horz" lIns="62610" tIns="31307" rIns="62610" bIns="31307" rtlCol="0"/>
          <a:lstStyle>
            <a:lvl1pPr algn="l">
              <a:defRPr sz="800"/>
            </a:lvl1pPr>
          </a:lstStyle>
          <a:p>
            <a:endParaRPr kumimoji="1" lang="ja-JP" altLang="en-US"/>
          </a:p>
        </p:txBody>
      </p:sp>
      <p:sp>
        <p:nvSpPr>
          <p:cNvPr id="3" name="日付プレースホルダー 2"/>
          <p:cNvSpPr>
            <a:spLocks noGrp="1"/>
          </p:cNvSpPr>
          <p:nvPr>
            <p:ph type="dt" idx="1"/>
          </p:nvPr>
        </p:nvSpPr>
        <p:spPr>
          <a:xfrm>
            <a:off x="3814945" y="0"/>
            <a:ext cx="2919734" cy="494138"/>
          </a:xfrm>
          <a:prstGeom prst="rect">
            <a:avLst/>
          </a:prstGeom>
        </p:spPr>
        <p:txBody>
          <a:bodyPr vert="horz" lIns="62610" tIns="31307" rIns="62610" bIns="31307" rtlCol="0"/>
          <a:lstStyle>
            <a:lvl1pPr algn="r">
              <a:defRPr sz="800"/>
            </a:lvl1pPr>
          </a:lstStyle>
          <a:p>
            <a:fld id="{E3E2389F-D014-4CDA-9102-D83A40E56C40}" type="datetimeFigureOut">
              <a:rPr kumimoji="1" lang="ja-JP" altLang="en-US" smtClean="0"/>
              <a:t>2017/5/25</a:t>
            </a:fld>
            <a:endParaRPr kumimoji="1" lang="ja-JP" altLang="en-US"/>
          </a:p>
        </p:txBody>
      </p:sp>
      <p:sp>
        <p:nvSpPr>
          <p:cNvPr id="4" name="スライド イメージ プレースホルダー 3"/>
          <p:cNvSpPr>
            <a:spLocks noGrp="1" noRot="1" noChangeAspect="1"/>
          </p:cNvSpPr>
          <p:nvPr>
            <p:ph type="sldImg" idx="2"/>
          </p:nvPr>
        </p:nvSpPr>
        <p:spPr>
          <a:xfrm>
            <a:off x="2162175" y="1233488"/>
            <a:ext cx="2411413" cy="3330575"/>
          </a:xfrm>
          <a:prstGeom prst="rect">
            <a:avLst/>
          </a:prstGeom>
          <a:noFill/>
          <a:ln w="12700">
            <a:solidFill>
              <a:prstClr val="black"/>
            </a:solidFill>
          </a:ln>
        </p:spPr>
        <p:txBody>
          <a:bodyPr vert="horz" lIns="62610" tIns="31307" rIns="62610" bIns="31307" rtlCol="0" anchor="ctr"/>
          <a:lstStyle/>
          <a:p>
            <a:endParaRPr lang="ja-JP" altLang="en-US"/>
          </a:p>
        </p:txBody>
      </p:sp>
      <p:sp>
        <p:nvSpPr>
          <p:cNvPr id="5" name="ノート プレースホルダー 4"/>
          <p:cNvSpPr>
            <a:spLocks noGrp="1"/>
          </p:cNvSpPr>
          <p:nvPr>
            <p:ph type="body" sz="quarter" idx="3"/>
          </p:nvPr>
        </p:nvSpPr>
        <p:spPr>
          <a:xfrm>
            <a:off x="674118" y="4748580"/>
            <a:ext cx="5388610" cy="3884073"/>
          </a:xfrm>
          <a:prstGeom prst="rect">
            <a:avLst/>
          </a:prstGeom>
        </p:spPr>
        <p:txBody>
          <a:bodyPr vert="horz" lIns="62610" tIns="31307" rIns="62610" bIns="3130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7" y="9372185"/>
            <a:ext cx="2918650" cy="494138"/>
          </a:xfrm>
          <a:prstGeom prst="rect">
            <a:avLst/>
          </a:prstGeom>
        </p:spPr>
        <p:txBody>
          <a:bodyPr vert="horz" lIns="62610" tIns="31307" rIns="62610" bIns="31307"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3814945" y="9372185"/>
            <a:ext cx="2919734" cy="494138"/>
          </a:xfrm>
          <a:prstGeom prst="rect">
            <a:avLst/>
          </a:prstGeom>
        </p:spPr>
        <p:txBody>
          <a:bodyPr vert="horz" lIns="62610" tIns="31307" rIns="62610" bIns="31307" rtlCol="0" anchor="b"/>
          <a:lstStyle>
            <a:lvl1pPr algn="r">
              <a:defRPr sz="800"/>
            </a:lvl1pPr>
          </a:lstStyle>
          <a:p>
            <a:fld id="{37205446-23C9-4A77-A3FC-A921EDB36F89}" type="slidenum">
              <a:rPr kumimoji="1" lang="ja-JP" altLang="en-US" smtClean="0"/>
              <a:t>‹#›</a:t>
            </a:fld>
            <a:endParaRPr kumimoji="1" lang="ja-JP" altLang="en-US"/>
          </a:p>
        </p:txBody>
      </p:sp>
    </p:spTree>
    <p:extLst>
      <p:ext uri="{BB962C8B-B14F-4D97-AF65-F5344CB8AC3E}">
        <p14:creationId xmlns:p14="http://schemas.microsoft.com/office/powerpoint/2010/main" val="2170663218"/>
      </p:ext>
    </p:extLst>
  </p:cSld>
  <p:clrMap bg1="lt1" tx1="dk1" bg2="lt2" tx2="dk2" accent1="accent1" accent2="accent2" accent3="accent3" accent4="accent4" accent5="accent5" accent6="accent6" hlink="hlink" folHlink="folHlink"/>
  <p:notesStyle>
    <a:lvl1pPr marL="0" algn="l" defTabSz="914291" rtl="0" eaLnBrk="1" latinLnBrk="0" hangingPunct="1">
      <a:defRPr kumimoji="1" sz="1200" kern="1200">
        <a:solidFill>
          <a:schemeClr val="tx1"/>
        </a:solidFill>
        <a:latin typeface="+mn-lt"/>
        <a:ea typeface="+mn-ea"/>
        <a:cs typeface="+mn-cs"/>
      </a:defRPr>
    </a:lvl1pPr>
    <a:lvl2pPr marL="457146" algn="l" defTabSz="914291" rtl="0" eaLnBrk="1" latinLnBrk="0" hangingPunct="1">
      <a:defRPr kumimoji="1" sz="1200" kern="1200">
        <a:solidFill>
          <a:schemeClr val="tx1"/>
        </a:solidFill>
        <a:latin typeface="+mn-lt"/>
        <a:ea typeface="+mn-ea"/>
        <a:cs typeface="+mn-cs"/>
      </a:defRPr>
    </a:lvl2pPr>
    <a:lvl3pPr marL="914291" algn="l" defTabSz="914291" rtl="0" eaLnBrk="1" latinLnBrk="0" hangingPunct="1">
      <a:defRPr kumimoji="1" sz="1200" kern="1200">
        <a:solidFill>
          <a:schemeClr val="tx1"/>
        </a:solidFill>
        <a:latin typeface="+mn-lt"/>
        <a:ea typeface="+mn-ea"/>
        <a:cs typeface="+mn-cs"/>
      </a:defRPr>
    </a:lvl3pPr>
    <a:lvl4pPr marL="1371437" algn="l" defTabSz="914291" rtl="0" eaLnBrk="1" latinLnBrk="0" hangingPunct="1">
      <a:defRPr kumimoji="1" sz="1200" kern="1200">
        <a:solidFill>
          <a:schemeClr val="tx1"/>
        </a:solidFill>
        <a:latin typeface="+mn-lt"/>
        <a:ea typeface="+mn-ea"/>
        <a:cs typeface="+mn-cs"/>
      </a:defRPr>
    </a:lvl4pPr>
    <a:lvl5pPr marL="1828584" algn="l" defTabSz="914291" rtl="0" eaLnBrk="1" latinLnBrk="0" hangingPunct="1">
      <a:defRPr kumimoji="1" sz="1200" kern="1200">
        <a:solidFill>
          <a:schemeClr val="tx1"/>
        </a:solidFill>
        <a:latin typeface="+mn-lt"/>
        <a:ea typeface="+mn-ea"/>
        <a:cs typeface="+mn-cs"/>
      </a:defRPr>
    </a:lvl5pPr>
    <a:lvl6pPr marL="2285730" algn="l" defTabSz="914291" rtl="0" eaLnBrk="1" latinLnBrk="0" hangingPunct="1">
      <a:defRPr kumimoji="1" sz="1200" kern="1200">
        <a:solidFill>
          <a:schemeClr val="tx1"/>
        </a:solidFill>
        <a:latin typeface="+mn-lt"/>
        <a:ea typeface="+mn-ea"/>
        <a:cs typeface="+mn-cs"/>
      </a:defRPr>
    </a:lvl6pPr>
    <a:lvl7pPr marL="2742875" algn="l" defTabSz="914291" rtl="0" eaLnBrk="1" latinLnBrk="0" hangingPunct="1">
      <a:defRPr kumimoji="1" sz="1200" kern="1200">
        <a:solidFill>
          <a:schemeClr val="tx1"/>
        </a:solidFill>
        <a:latin typeface="+mn-lt"/>
        <a:ea typeface="+mn-ea"/>
        <a:cs typeface="+mn-cs"/>
      </a:defRPr>
    </a:lvl7pPr>
    <a:lvl8pPr marL="3200021" algn="l" defTabSz="914291" rtl="0" eaLnBrk="1" latinLnBrk="0" hangingPunct="1">
      <a:defRPr kumimoji="1" sz="1200" kern="1200">
        <a:solidFill>
          <a:schemeClr val="tx1"/>
        </a:solidFill>
        <a:latin typeface="+mn-lt"/>
        <a:ea typeface="+mn-ea"/>
        <a:cs typeface="+mn-cs"/>
      </a:defRPr>
    </a:lvl8pPr>
    <a:lvl9pPr marL="3657167" algn="l" defTabSz="914291"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62175" y="1233488"/>
            <a:ext cx="2411413" cy="33305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7205446-23C9-4A77-A3FC-A921EDB36F89}" type="slidenum">
              <a:rPr kumimoji="1" lang="ja-JP" altLang="en-US" smtClean="0"/>
              <a:t>1</a:t>
            </a:fld>
            <a:endParaRPr kumimoji="1" lang="ja-JP" altLang="en-US"/>
          </a:p>
        </p:txBody>
      </p:sp>
    </p:spTree>
    <p:extLst>
      <p:ext uri="{BB962C8B-B14F-4D97-AF65-F5344CB8AC3E}">
        <p14:creationId xmlns:p14="http://schemas.microsoft.com/office/powerpoint/2010/main" val="1584691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62175" y="1233488"/>
            <a:ext cx="2411413" cy="33305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7205446-23C9-4A77-A3FC-A921EDB36F89}" type="slidenum">
              <a:rPr kumimoji="1" lang="ja-JP" altLang="en-US" smtClean="0"/>
              <a:t>2</a:t>
            </a:fld>
            <a:endParaRPr kumimoji="1" lang="ja-JP" altLang="en-US"/>
          </a:p>
        </p:txBody>
      </p:sp>
    </p:spTree>
    <p:extLst>
      <p:ext uri="{BB962C8B-B14F-4D97-AF65-F5344CB8AC3E}">
        <p14:creationId xmlns:p14="http://schemas.microsoft.com/office/powerpoint/2010/main" val="4156478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36477" y="2415680"/>
            <a:ext cx="8018860" cy="5138866"/>
          </a:xfrm>
        </p:spPr>
        <p:txBody>
          <a:bodyPr anchor="b"/>
          <a:lstStyle>
            <a:lvl1pPr algn="ctr">
              <a:defRPr sz="5262"/>
            </a:lvl1pPr>
          </a:lstStyle>
          <a:p>
            <a:r>
              <a:rPr kumimoji="1" lang="ja-JP" altLang="en-US"/>
              <a:t>マスター タイトルの書式設定</a:t>
            </a:r>
          </a:p>
        </p:txBody>
      </p:sp>
      <p:sp>
        <p:nvSpPr>
          <p:cNvPr id="3" name="サブタイトル 2"/>
          <p:cNvSpPr>
            <a:spLocks noGrp="1"/>
          </p:cNvSpPr>
          <p:nvPr>
            <p:ph type="subTitle" idx="1"/>
          </p:nvPr>
        </p:nvSpPr>
        <p:spPr>
          <a:xfrm>
            <a:off x="1336477" y="7752721"/>
            <a:ext cx="8018860" cy="3563721"/>
          </a:xfrm>
        </p:spPr>
        <p:txBody>
          <a:bodyPr/>
          <a:lstStyle>
            <a:lvl1pPr marL="0" indent="0" algn="ctr">
              <a:buNone/>
              <a:defRPr sz="2105"/>
            </a:lvl1pPr>
            <a:lvl2pPr marL="400964" indent="0" algn="ctr">
              <a:buNone/>
              <a:defRPr sz="1754"/>
            </a:lvl2pPr>
            <a:lvl3pPr marL="801929" indent="0" algn="ctr">
              <a:buNone/>
              <a:defRPr sz="1579"/>
            </a:lvl3pPr>
            <a:lvl4pPr marL="1202893" indent="0" algn="ctr">
              <a:buNone/>
              <a:defRPr sz="1403"/>
            </a:lvl4pPr>
            <a:lvl5pPr marL="1603858" indent="0" algn="ctr">
              <a:buNone/>
              <a:defRPr sz="1403"/>
            </a:lvl5pPr>
            <a:lvl6pPr marL="2004822" indent="0" algn="ctr">
              <a:buNone/>
              <a:defRPr sz="1403"/>
            </a:lvl6pPr>
            <a:lvl7pPr marL="2405786" indent="0" algn="ctr">
              <a:buNone/>
              <a:defRPr sz="1403"/>
            </a:lvl7pPr>
            <a:lvl8pPr marL="2806751" indent="0" algn="ctr">
              <a:buNone/>
              <a:defRPr sz="1403"/>
            </a:lvl8pPr>
            <a:lvl9pPr marL="3207715" indent="0" algn="ctr">
              <a:buNone/>
              <a:defRPr sz="1403"/>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90219D5-48B3-4A87-B3D7-D34479CBCC9F}" type="datetimeFigureOut">
              <a:rPr kumimoji="1" lang="ja-JP" altLang="en-US" smtClean="0"/>
              <a:t>2017/5/25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3EF4BF-D589-40F1-B70A-F637C586A130}" type="slidenum">
              <a:rPr kumimoji="1" lang="ja-JP" altLang="en-US" smtClean="0"/>
              <a:t>‹#›</a:t>
            </a:fld>
            <a:endParaRPr kumimoji="1" lang="ja-JP" altLang="en-US"/>
          </a:p>
        </p:txBody>
      </p:sp>
    </p:spTree>
    <p:extLst>
      <p:ext uri="{BB962C8B-B14F-4D97-AF65-F5344CB8AC3E}">
        <p14:creationId xmlns:p14="http://schemas.microsoft.com/office/powerpoint/2010/main" val="2784140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90219D5-48B3-4A87-B3D7-D34479CBCC9F}" type="datetimeFigureOut">
              <a:rPr kumimoji="1" lang="ja-JP" altLang="en-US" smtClean="0"/>
              <a:t>2017/5/25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3EF4BF-D589-40F1-B70A-F637C586A130}" type="slidenum">
              <a:rPr kumimoji="1" lang="ja-JP" altLang="en-US" smtClean="0"/>
              <a:t>‹#›</a:t>
            </a:fld>
            <a:endParaRPr kumimoji="1" lang="ja-JP" altLang="en-US"/>
          </a:p>
        </p:txBody>
      </p:sp>
    </p:spTree>
    <p:extLst>
      <p:ext uri="{BB962C8B-B14F-4D97-AF65-F5344CB8AC3E}">
        <p14:creationId xmlns:p14="http://schemas.microsoft.com/office/powerpoint/2010/main" val="168538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651330" y="785864"/>
            <a:ext cx="2305422" cy="1250890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735063" y="785864"/>
            <a:ext cx="6782619" cy="1250890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90219D5-48B3-4A87-B3D7-D34479CBCC9F}" type="datetimeFigureOut">
              <a:rPr kumimoji="1" lang="ja-JP" altLang="en-US" smtClean="0"/>
              <a:t>2017/5/25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3EF4BF-D589-40F1-B70A-F637C586A130}" type="slidenum">
              <a:rPr kumimoji="1" lang="ja-JP" altLang="en-US" smtClean="0"/>
              <a:t>‹#›</a:t>
            </a:fld>
            <a:endParaRPr kumimoji="1" lang="ja-JP" altLang="en-US"/>
          </a:p>
        </p:txBody>
      </p:sp>
    </p:spTree>
    <p:extLst>
      <p:ext uri="{BB962C8B-B14F-4D97-AF65-F5344CB8AC3E}">
        <p14:creationId xmlns:p14="http://schemas.microsoft.com/office/powerpoint/2010/main" val="3982640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90219D5-48B3-4A87-B3D7-D34479CBCC9F}" type="datetimeFigureOut">
              <a:rPr kumimoji="1" lang="ja-JP" altLang="en-US" smtClean="0"/>
              <a:t>2017/5/25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3EF4BF-D589-40F1-B70A-F637C586A130}" type="slidenum">
              <a:rPr kumimoji="1" lang="ja-JP" altLang="en-US" smtClean="0"/>
              <a:t>‹#›</a:t>
            </a:fld>
            <a:endParaRPr kumimoji="1" lang="ja-JP" altLang="en-US"/>
          </a:p>
        </p:txBody>
      </p:sp>
    </p:spTree>
    <p:extLst>
      <p:ext uri="{BB962C8B-B14F-4D97-AF65-F5344CB8AC3E}">
        <p14:creationId xmlns:p14="http://schemas.microsoft.com/office/powerpoint/2010/main" val="346405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9494" y="3679896"/>
            <a:ext cx="9221689" cy="6139988"/>
          </a:xfrm>
        </p:spPr>
        <p:txBody>
          <a:bodyPr anchor="b"/>
          <a:lstStyle>
            <a:lvl1pPr>
              <a:defRPr sz="5262"/>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9494" y="9877971"/>
            <a:ext cx="9221689" cy="3228875"/>
          </a:xfrm>
        </p:spPr>
        <p:txBody>
          <a:bodyPr/>
          <a:lstStyle>
            <a:lvl1pPr marL="0" indent="0">
              <a:buNone/>
              <a:defRPr sz="2105">
                <a:solidFill>
                  <a:schemeClr val="tx1">
                    <a:tint val="75000"/>
                  </a:schemeClr>
                </a:solidFill>
              </a:defRPr>
            </a:lvl1pPr>
            <a:lvl2pPr marL="400964" indent="0">
              <a:buNone/>
              <a:defRPr sz="1754">
                <a:solidFill>
                  <a:schemeClr val="tx1">
                    <a:tint val="75000"/>
                  </a:schemeClr>
                </a:solidFill>
              </a:defRPr>
            </a:lvl2pPr>
            <a:lvl3pPr marL="801929" indent="0">
              <a:buNone/>
              <a:defRPr sz="1579">
                <a:solidFill>
                  <a:schemeClr val="tx1">
                    <a:tint val="75000"/>
                  </a:schemeClr>
                </a:solidFill>
              </a:defRPr>
            </a:lvl3pPr>
            <a:lvl4pPr marL="1202893" indent="0">
              <a:buNone/>
              <a:defRPr sz="1403">
                <a:solidFill>
                  <a:schemeClr val="tx1">
                    <a:tint val="75000"/>
                  </a:schemeClr>
                </a:solidFill>
              </a:defRPr>
            </a:lvl4pPr>
            <a:lvl5pPr marL="1603858" indent="0">
              <a:buNone/>
              <a:defRPr sz="1403">
                <a:solidFill>
                  <a:schemeClr val="tx1">
                    <a:tint val="75000"/>
                  </a:schemeClr>
                </a:solidFill>
              </a:defRPr>
            </a:lvl5pPr>
            <a:lvl6pPr marL="2004822" indent="0">
              <a:buNone/>
              <a:defRPr sz="1403">
                <a:solidFill>
                  <a:schemeClr val="tx1">
                    <a:tint val="75000"/>
                  </a:schemeClr>
                </a:solidFill>
              </a:defRPr>
            </a:lvl6pPr>
            <a:lvl7pPr marL="2405786" indent="0">
              <a:buNone/>
              <a:defRPr sz="1403">
                <a:solidFill>
                  <a:schemeClr val="tx1">
                    <a:tint val="75000"/>
                  </a:schemeClr>
                </a:solidFill>
              </a:defRPr>
            </a:lvl7pPr>
            <a:lvl8pPr marL="2806751" indent="0">
              <a:buNone/>
              <a:defRPr sz="1403">
                <a:solidFill>
                  <a:schemeClr val="tx1">
                    <a:tint val="75000"/>
                  </a:schemeClr>
                </a:solidFill>
              </a:defRPr>
            </a:lvl8pPr>
            <a:lvl9pPr marL="3207715" indent="0">
              <a:buNone/>
              <a:defRPr sz="1403">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90219D5-48B3-4A87-B3D7-D34479CBCC9F}" type="datetimeFigureOut">
              <a:rPr kumimoji="1" lang="ja-JP" altLang="en-US" smtClean="0"/>
              <a:t>2017/5/25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3EF4BF-D589-40F1-B70A-F637C586A130}" type="slidenum">
              <a:rPr kumimoji="1" lang="ja-JP" altLang="en-US" smtClean="0"/>
              <a:t>‹#›</a:t>
            </a:fld>
            <a:endParaRPr kumimoji="1" lang="ja-JP" altLang="en-US"/>
          </a:p>
        </p:txBody>
      </p:sp>
    </p:spTree>
    <p:extLst>
      <p:ext uri="{BB962C8B-B14F-4D97-AF65-F5344CB8AC3E}">
        <p14:creationId xmlns:p14="http://schemas.microsoft.com/office/powerpoint/2010/main" val="3893723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735062" y="3929321"/>
            <a:ext cx="4544021" cy="9365449"/>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412731" y="3929321"/>
            <a:ext cx="4544021" cy="9365449"/>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90219D5-48B3-4A87-B3D7-D34479CBCC9F}" type="datetimeFigureOut">
              <a:rPr kumimoji="1" lang="ja-JP" altLang="en-US" smtClean="0"/>
              <a:t>2017/5/25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C3EF4BF-D589-40F1-B70A-F637C586A130}" type="slidenum">
              <a:rPr kumimoji="1" lang="ja-JP" altLang="en-US" smtClean="0"/>
              <a:t>‹#›</a:t>
            </a:fld>
            <a:endParaRPr kumimoji="1" lang="ja-JP" altLang="en-US"/>
          </a:p>
        </p:txBody>
      </p:sp>
    </p:spTree>
    <p:extLst>
      <p:ext uri="{BB962C8B-B14F-4D97-AF65-F5344CB8AC3E}">
        <p14:creationId xmlns:p14="http://schemas.microsoft.com/office/powerpoint/2010/main" val="1304121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736456" y="785865"/>
            <a:ext cx="9221689" cy="2853029"/>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736455" y="3618393"/>
            <a:ext cx="4523138" cy="1773318"/>
          </a:xfrm>
        </p:spPr>
        <p:txBody>
          <a:bodyPr anchor="b"/>
          <a:lstStyle>
            <a:lvl1pPr marL="0" indent="0">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736455" y="5391712"/>
            <a:ext cx="4523138" cy="793039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412731" y="3618393"/>
            <a:ext cx="4545413" cy="1773318"/>
          </a:xfrm>
        </p:spPr>
        <p:txBody>
          <a:bodyPr anchor="b"/>
          <a:lstStyle>
            <a:lvl1pPr marL="0" indent="0">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412731" y="5391712"/>
            <a:ext cx="4545413" cy="793039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90219D5-48B3-4A87-B3D7-D34479CBCC9F}" type="datetimeFigureOut">
              <a:rPr kumimoji="1" lang="ja-JP" altLang="en-US" smtClean="0"/>
              <a:t>2017/5/25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C3EF4BF-D589-40F1-B70A-F637C586A130}" type="slidenum">
              <a:rPr kumimoji="1" lang="ja-JP" altLang="en-US" smtClean="0"/>
              <a:t>‹#›</a:t>
            </a:fld>
            <a:endParaRPr kumimoji="1" lang="ja-JP" altLang="en-US"/>
          </a:p>
        </p:txBody>
      </p:sp>
    </p:spTree>
    <p:extLst>
      <p:ext uri="{BB962C8B-B14F-4D97-AF65-F5344CB8AC3E}">
        <p14:creationId xmlns:p14="http://schemas.microsoft.com/office/powerpoint/2010/main" val="2415508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90219D5-48B3-4A87-B3D7-D34479CBCC9F}" type="datetimeFigureOut">
              <a:rPr kumimoji="1" lang="ja-JP" altLang="en-US" smtClean="0"/>
              <a:t>2017/5/25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C3EF4BF-D589-40F1-B70A-F637C586A130}" type="slidenum">
              <a:rPr kumimoji="1" lang="ja-JP" altLang="en-US" smtClean="0"/>
              <a:t>‹#›</a:t>
            </a:fld>
            <a:endParaRPr kumimoji="1" lang="ja-JP" altLang="en-US"/>
          </a:p>
        </p:txBody>
      </p:sp>
    </p:spTree>
    <p:extLst>
      <p:ext uri="{BB962C8B-B14F-4D97-AF65-F5344CB8AC3E}">
        <p14:creationId xmlns:p14="http://schemas.microsoft.com/office/powerpoint/2010/main" val="2317111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90219D5-48B3-4A87-B3D7-D34479CBCC9F}" type="datetimeFigureOut">
              <a:rPr kumimoji="1" lang="ja-JP" altLang="en-US" smtClean="0"/>
              <a:t>2017/5/25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C3EF4BF-D589-40F1-B70A-F637C586A130}" type="slidenum">
              <a:rPr kumimoji="1" lang="ja-JP" altLang="en-US" smtClean="0"/>
              <a:t>‹#›</a:t>
            </a:fld>
            <a:endParaRPr kumimoji="1" lang="ja-JP" altLang="en-US"/>
          </a:p>
        </p:txBody>
      </p:sp>
    </p:spTree>
    <p:extLst>
      <p:ext uri="{BB962C8B-B14F-4D97-AF65-F5344CB8AC3E}">
        <p14:creationId xmlns:p14="http://schemas.microsoft.com/office/powerpoint/2010/main" val="307552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36455" y="984038"/>
            <a:ext cx="3448388" cy="3444134"/>
          </a:xfrm>
        </p:spPr>
        <p:txBody>
          <a:bodyPr anchor="b"/>
          <a:lstStyle>
            <a:lvl1pPr>
              <a:defRPr sz="2806"/>
            </a:lvl1pPr>
          </a:lstStyle>
          <a:p>
            <a:r>
              <a:rPr kumimoji="1" lang="ja-JP" altLang="en-US"/>
              <a:t>マスター タイトルの書式設定</a:t>
            </a:r>
          </a:p>
        </p:txBody>
      </p:sp>
      <p:sp>
        <p:nvSpPr>
          <p:cNvPr id="3" name="コンテンツ プレースホルダー 2"/>
          <p:cNvSpPr>
            <a:spLocks noGrp="1"/>
          </p:cNvSpPr>
          <p:nvPr>
            <p:ph idx="1"/>
          </p:nvPr>
        </p:nvSpPr>
        <p:spPr>
          <a:xfrm>
            <a:off x="4545414" y="2125252"/>
            <a:ext cx="5412730" cy="10489575"/>
          </a:xfrm>
        </p:spPr>
        <p:txBody>
          <a:bodyPr/>
          <a:lstStyle>
            <a:lvl1pPr>
              <a:defRPr sz="2806"/>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736455" y="4428174"/>
            <a:ext cx="3448388" cy="8203737"/>
          </a:xfrm>
        </p:spPr>
        <p:txBody>
          <a:bodyPr/>
          <a:lstStyle>
            <a:lvl1pPr marL="0" indent="0">
              <a:buNone/>
              <a:defRPr sz="1403"/>
            </a:lvl1pPr>
            <a:lvl2pPr marL="400964" indent="0">
              <a:buNone/>
              <a:defRPr sz="1228"/>
            </a:lvl2pPr>
            <a:lvl3pPr marL="801929" indent="0">
              <a:buNone/>
              <a:defRPr sz="1052"/>
            </a:lvl3pPr>
            <a:lvl4pPr marL="1202893" indent="0">
              <a:buNone/>
              <a:defRPr sz="877"/>
            </a:lvl4pPr>
            <a:lvl5pPr marL="1603858" indent="0">
              <a:buNone/>
              <a:defRPr sz="877"/>
            </a:lvl5pPr>
            <a:lvl6pPr marL="2004822" indent="0">
              <a:buNone/>
              <a:defRPr sz="877"/>
            </a:lvl6pPr>
            <a:lvl7pPr marL="2405786" indent="0">
              <a:buNone/>
              <a:defRPr sz="877"/>
            </a:lvl7pPr>
            <a:lvl8pPr marL="2806751" indent="0">
              <a:buNone/>
              <a:defRPr sz="877"/>
            </a:lvl8pPr>
            <a:lvl9pPr marL="3207715" indent="0">
              <a:buNone/>
              <a:defRPr sz="877"/>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90219D5-48B3-4A87-B3D7-D34479CBCC9F}" type="datetimeFigureOut">
              <a:rPr kumimoji="1" lang="ja-JP" altLang="en-US" smtClean="0"/>
              <a:t>2017/5/25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C3EF4BF-D589-40F1-B70A-F637C586A130}" type="slidenum">
              <a:rPr kumimoji="1" lang="ja-JP" altLang="en-US" smtClean="0"/>
              <a:t>‹#›</a:t>
            </a:fld>
            <a:endParaRPr kumimoji="1" lang="ja-JP" altLang="en-US"/>
          </a:p>
        </p:txBody>
      </p:sp>
    </p:spTree>
    <p:extLst>
      <p:ext uri="{BB962C8B-B14F-4D97-AF65-F5344CB8AC3E}">
        <p14:creationId xmlns:p14="http://schemas.microsoft.com/office/powerpoint/2010/main" val="900356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736455" y="984038"/>
            <a:ext cx="3448388" cy="3444134"/>
          </a:xfrm>
        </p:spPr>
        <p:txBody>
          <a:bodyPr anchor="b"/>
          <a:lstStyle>
            <a:lvl1pPr>
              <a:defRPr sz="2806"/>
            </a:lvl1pPr>
          </a:lstStyle>
          <a:p>
            <a:r>
              <a:rPr kumimoji="1" lang="ja-JP" altLang="en-US"/>
              <a:t>マスター タイトルの書式設定</a:t>
            </a:r>
          </a:p>
        </p:txBody>
      </p:sp>
      <p:sp>
        <p:nvSpPr>
          <p:cNvPr id="3" name="図プレースホルダー 2"/>
          <p:cNvSpPr>
            <a:spLocks noGrp="1"/>
          </p:cNvSpPr>
          <p:nvPr>
            <p:ph type="pic" idx="1"/>
          </p:nvPr>
        </p:nvSpPr>
        <p:spPr>
          <a:xfrm>
            <a:off x="4545414" y="2125252"/>
            <a:ext cx="5412730" cy="10489575"/>
          </a:xfrm>
        </p:spPr>
        <p:txBody>
          <a:bodyPr/>
          <a:lstStyle>
            <a:lvl1pPr marL="0" indent="0">
              <a:buNone/>
              <a:defRPr sz="2806"/>
            </a:lvl1pPr>
            <a:lvl2pPr marL="400964" indent="0">
              <a:buNone/>
              <a:defRPr sz="2456"/>
            </a:lvl2pPr>
            <a:lvl3pPr marL="801929" indent="0">
              <a:buNone/>
              <a:defRPr sz="2105"/>
            </a:lvl3pPr>
            <a:lvl4pPr marL="1202893" indent="0">
              <a:buNone/>
              <a:defRPr sz="1754"/>
            </a:lvl4pPr>
            <a:lvl5pPr marL="1603858" indent="0">
              <a:buNone/>
              <a:defRPr sz="1754"/>
            </a:lvl5pPr>
            <a:lvl6pPr marL="2004822" indent="0">
              <a:buNone/>
              <a:defRPr sz="1754"/>
            </a:lvl6pPr>
            <a:lvl7pPr marL="2405786" indent="0">
              <a:buNone/>
              <a:defRPr sz="1754"/>
            </a:lvl7pPr>
            <a:lvl8pPr marL="2806751" indent="0">
              <a:buNone/>
              <a:defRPr sz="1754"/>
            </a:lvl8pPr>
            <a:lvl9pPr marL="3207715" indent="0">
              <a:buNone/>
              <a:defRPr sz="1754"/>
            </a:lvl9pPr>
          </a:lstStyle>
          <a:p>
            <a:endParaRPr kumimoji="1" lang="ja-JP" altLang="en-US"/>
          </a:p>
        </p:txBody>
      </p:sp>
      <p:sp>
        <p:nvSpPr>
          <p:cNvPr id="4" name="テキスト プレースホルダー 3"/>
          <p:cNvSpPr>
            <a:spLocks noGrp="1"/>
          </p:cNvSpPr>
          <p:nvPr>
            <p:ph type="body" sz="half" idx="2"/>
          </p:nvPr>
        </p:nvSpPr>
        <p:spPr>
          <a:xfrm>
            <a:off x="736455" y="4428174"/>
            <a:ext cx="3448388" cy="8203737"/>
          </a:xfrm>
        </p:spPr>
        <p:txBody>
          <a:bodyPr/>
          <a:lstStyle>
            <a:lvl1pPr marL="0" indent="0">
              <a:buNone/>
              <a:defRPr sz="1403"/>
            </a:lvl1pPr>
            <a:lvl2pPr marL="400964" indent="0">
              <a:buNone/>
              <a:defRPr sz="1228"/>
            </a:lvl2pPr>
            <a:lvl3pPr marL="801929" indent="0">
              <a:buNone/>
              <a:defRPr sz="1052"/>
            </a:lvl3pPr>
            <a:lvl4pPr marL="1202893" indent="0">
              <a:buNone/>
              <a:defRPr sz="877"/>
            </a:lvl4pPr>
            <a:lvl5pPr marL="1603858" indent="0">
              <a:buNone/>
              <a:defRPr sz="877"/>
            </a:lvl5pPr>
            <a:lvl6pPr marL="2004822" indent="0">
              <a:buNone/>
              <a:defRPr sz="877"/>
            </a:lvl6pPr>
            <a:lvl7pPr marL="2405786" indent="0">
              <a:buNone/>
              <a:defRPr sz="877"/>
            </a:lvl7pPr>
            <a:lvl8pPr marL="2806751" indent="0">
              <a:buNone/>
              <a:defRPr sz="877"/>
            </a:lvl8pPr>
            <a:lvl9pPr marL="3207715" indent="0">
              <a:buNone/>
              <a:defRPr sz="877"/>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90219D5-48B3-4A87-B3D7-D34479CBCC9F}" type="datetimeFigureOut">
              <a:rPr kumimoji="1" lang="ja-JP" altLang="en-US" smtClean="0"/>
              <a:t>2017/5/25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C3EF4BF-D589-40F1-B70A-F637C586A130}" type="slidenum">
              <a:rPr kumimoji="1" lang="ja-JP" altLang="en-US" smtClean="0"/>
              <a:t>‹#›</a:t>
            </a:fld>
            <a:endParaRPr kumimoji="1" lang="ja-JP" altLang="en-US"/>
          </a:p>
        </p:txBody>
      </p:sp>
    </p:spTree>
    <p:extLst>
      <p:ext uri="{BB962C8B-B14F-4D97-AF65-F5344CB8AC3E}">
        <p14:creationId xmlns:p14="http://schemas.microsoft.com/office/powerpoint/2010/main" val="2465625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735063" y="785865"/>
            <a:ext cx="9221689" cy="2853029"/>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735063" y="3929321"/>
            <a:ext cx="9221689" cy="9365449"/>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735062" y="13680867"/>
            <a:ext cx="2405658" cy="785864"/>
          </a:xfrm>
          <a:prstGeom prst="rect">
            <a:avLst/>
          </a:prstGeom>
        </p:spPr>
        <p:txBody>
          <a:bodyPr vert="horz" lIns="91440" tIns="45720" rIns="91440" bIns="45720" rtlCol="0" anchor="ctr"/>
          <a:lstStyle>
            <a:lvl1pPr algn="l">
              <a:defRPr sz="1052">
                <a:solidFill>
                  <a:schemeClr val="tx1">
                    <a:tint val="75000"/>
                  </a:schemeClr>
                </a:solidFill>
              </a:defRPr>
            </a:lvl1pPr>
          </a:lstStyle>
          <a:p>
            <a:fld id="{A90219D5-48B3-4A87-B3D7-D34479CBCC9F}" type="datetimeFigureOut">
              <a:rPr kumimoji="1" lang="ja-JP" altLang="en-US" smtClean="0"/>
              <a:t>2017/5/25</a:t>
            </a:fld>
            <a:endParaRPr kumimoji="1" lang="ja-JP" altLang="en-US"/>
          </a:p>
        </p:txBody>
      </p:sp>
      <p:sp>
        <p:nvSpPr>
          <p:cNvPr id="5" name="フッター プレースホルダー 4"/>
          <p:cNvSpPr>
            <a:spLocks noGrp="1"/>
          </p:cNvSpPr>
          <p:nvPr>
            <p:ph type="ftr" sz="quarter" idx="3"/>
          </p:nvPr>
        </p:nvSpPr>
        <p:spPr>
          <a:xfrm>
            <a:off x="3541664" y="13680867"/>
            <a:ext cx="3608487" cy="785864"/>
          </a:xfrm>
          <a:prstGeom prst="rect">
            <a:avLst/>
          </a:prstGeom>
        </p:spPr>
        <p:txBody>
          <a:bodyPr vert="horz" lIns="91440" tIns="45720" rIns="91440" bIns="45720" rtlCol="0" anchor="ctr"/>
          <a:lstStyle>
            <a:lvl1pPr algn="ctr">
              <a:defRPr sz="1052">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551093" y="13680867"/>
            <a:ext cx="2405658" cy="785864"/>
          </a:xfrm>
          <a:prstGeom prst="rect">
            <a:avLst/>
          </a:prstGeom>
        </p:spPr>
        <p:txBody>
          <a:bodyPr vert="horz" lIns="91440" tIns="45720" rIns="91440" bIns="45720" rtlCol="0" anchor="ctr"/>
          <a:lstStyle>
            <a:lvl1pPr algn="r">
              <a:defRPr sz="1052">
                <a:solidFill>
                  <a:schemeClr val="tx1">
                    <a:tint val="75000"/>
                  </a:schemeClr>
                </a:solidFill>
              </a:defRPr>
            </a:lvl1pPr>
          </a:lstStyle>
          <a:p>
            <a:fld id="{4C3EF4BF-D589-40F1-B70A-F637C586A130}" type="slidenum">
              <a:rPr kumimoji="1" lang="ja-JP" altLang="en-US" smtClean="0"/>
              <a:t>‹#›</a:t>
            </a:fld>
            <a:endParaRPr kumimoji="1" lang="ja-JP" altLang="en-US"/>
          </a:p>
        </p:txBody>
      </p:sp>
    </p:spTree>
    <p:extLst>
      <p:ext uri="{BB962C8B-B14F-4D97-AF65-F5344CB8AC3E}">
        <p14:creationId xmlns:p14="http://schemas.microsoft.com/office/powerpoint/2010/main" val="12261631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801929" rtl="0" eaLnBrk="1" latinLnBrk="0" hangingPunct="1">
        <a:lnSpc>
          <a:spcPct val="90000"/>
        </a:lnSpc>
        <a:spcBef>
          <a:spcPct val="0"/>
        </a:spcBef>
        <a:buNone/>
        <a:defRPr kumimoji="1" sz="3859" kern="1200">
          <a:solidFill>
            <a:schemeClr val="tx1"/>
          </a:solidFill>
          <a:latin typeface="+mj-lt"/>
          <a:ea typeface="+mj-ea"/>
          <a:cs typeface="+mj-cs"/>
        </a:defRPr>
      </a:lvl1pPr>
    </p:titleStyle>
    <p:bodyStyle>
      <a:lvl1pPr marL="200482" indent="-200482" algn="l" defTabSz="801929" rtl="0" eaLnBrk="1" latinLnBrk="0" hangingPunct="1">
        <a:lnSpc>
          <a:spcPct val="90000"/>
        </a:lnSpc>
        <a:spcBef>
          <a:spcPts val="877"/>
        </a:spcBef>
        <a:buFont typeface="Arial" panose="020B0604020202020204" pitchFamily="34" charset="0"/>
        <a:buChar char="•"/>
        <a:defRPr kumimoji="1" sz="2456" kern="1200">
          <a:solidFill>
            <a:schemeClr val="tx1"/>
          </a:solidFill>
          <a:latin typeface="+mn-lt"/>
          <a:ea typeface="+mn-ea"/>
          <a:cs typeface="+mn-cs"/>
        </a:defRPr>
      </a:lvl1pPr>
      <a:lvl2pPr marL="601447" indent="-200482" algn="l" defTabSz="801929" rtl="0" eaLnBrk="1" latinLnBrk="0" hangingPunct="1">
        <a:lnSpc>
          <a:spcPct val="90000"/>
        </a:lnSpc>
        <a:spcBef>
          <a:spcPts val="439"/>
        </a:spcBef>
        <a:buFont typeface="Arial" panose="020B0604020202020204" pitchFamily="34" charset="0"/>
        <a:buChar char="•"/>
        <a:defRPr kumimoji="1"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kumimoji="1"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9pPr>
    </p:bodyStyle>
    <p:otherStyle>
      <a:defPPr>
        <a:defRPr lang="ja-JP"/>
      </a:defPPr>
      <a:lvl1pPr marL="0" algn="l" defTabSz="801929" rtl="0" eaLnBrk="1" latinLnBrk="0" hangingPunct="1">
        <a:defRPr kumimoji="1" sz="1579" kern="1200">
          <a:solidFill>
            <a:schemeClr val="tx1"/>
          </a:solidFill>
          <a:latin typeface="+mn-lt"/>
          <a:ea typeface="+mn-ea"/>
          <a:cs typeface="+mn-cs"/>
        </a:defRPr>
      </a:lvl1pPr>
      <a:lvl2pPr marL="400964" algn="l" defTabSz="801929" rtl="0" eaLnBrk="1" latinLnBrk="0" hangingPunct="1">
        <a:defRPr kumimoji="1" sz="1579" kern="1200">
          <a:solidFill>
            <a:schemeClr val="tx1"/>
          </a:solidFill>
          <a:latin typeface="+mn-lt"/>
          <a:ea typeface="+mn-ea"/>
          <a:cs typeface="+mn-cs"/>
        </a:defRPr>
      </a:lvl2pPr>
      <a:lvl3pPr marL="801929" algn="l" defTabSz="801929" rtl="0" eaLnBrk="1" latinLnBrk="0" hangingPunct="1">
        <a:defRPr kumimoji="1" sz="1579" kern="1200">
          <a:solidFill>
            <a:schemeClr val="tx1"/>
          </a:solidFill>
          <a:latin typeface="+mn-lt"/>
          <a:ea typeface="+mn-ea"/>
          <a:cs typeface="+mn-cs"/>
        </a:defRPr>
      </a:lvl3pPr>
      <a:lvl4pPr marL="1202893" algn="l" defTabSz="801929" rtl="0" eaLnBrk="1" latinLnBrk="0" hangingPunct="1">
        <a:defRPr kumimoji="1" sz="1579" kern="1200">
          <a:solidFill>
            <a:schemeClr val="tx1"/>
          </a:solidFill>
          <a:latin typeface="+mn-lt"/>
          <a:ea typeface="+mn-ea"/>
          <a:cs typeface="+mn-cs"/>
        </a:defRPr>
      </a:lvl4pPr>
      <a:lvl5pPr marL="1603858" algn="l" defTabSz="801929" rtl="0" eaLnBrk="1" latinLnBrk="0" hangingPunct="1">
        <a:defRPr kumimoji="1" sz="1579" kern="1200">
          <a:solidFill>
            <a:schemeClr val="tx1"/>
          </a:solidFill>
          <a:latin typeface="+mn-lt"/>
          <a:ea typeface="+mn-ea"/>
          <a:cs typeface="+mn-cs"/>
        </a:defRPr>
      </a:lvl5pPr>
      <a:lvl6pPr marL="2004822" algn="l" defTabSz="801929" rtl="0" eaLnBrk="1" latinLnBrk="0" hangingPunct="1">
        <a:defRPr kumimoji="1" sz="1579" kern="1200">
          <a:solidFill>
            <a:schemeClr val="tx1"/>
          </a:solidFill>
          <a:latin typeface="+mn-lt"/>
          <a:ea typeface="+mn-ea"/>
          <a:cs typeface="+mn-cs"/>
        </a:defRPr>
      </a:lvl6pPr>
      <a:lvl7pPr marL="2405786" algn="l" defTabSz="801929" rtl="0" eaLnBrk="1" latinLnBrk="0" hangingPunct="1">
        <a:defRPr kumimoji="1" sz="1579" kern="1200">
          <a:solidFill>
            <a:schemeClr val="tx1"/>
          </a:solidFill>
          <a:latin typeface="+mn-lt"/>
          <a:ea typeface="+mn-ea"/>
          <a:cs typeface="+mn-cs"/>
        </a:defRPr>
      </a:lvl7pPr>
      <a:lvl8pPr marL="2806751" algn="l" defTabSz="801929" rtl="0" eaLnBrk="1" latinLnBrk="0" hangingPunct="1">
        <a:defRPr kumimoji="1" sz="1579" kern="1200">
          <a:solidFill>
            <a:schemeClr val="tx1"/>
          </a:solidFill>
          <a:latin typeface="+mn-lt"/>
          <a:ea typeface="+mn-ea"/>
          <a:cs typeface="+mn-cs"/>
        </a:defRPr>
      </a:lvl8pPr>
      <a:lvl9pPr marL="3207715" algn="l" defTabSz="801929" rtl="0" eaLnBrk="1" latinLnBrk="0" hangingPunct="1">
        <a:defRPr kumimoji="1"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microsoft.com/office/2007/relationships/hdphoto" Target="../media/hdphoto2.wdp"/><Relationship Id="rId26" Type="http://schemas.openxmlformats.org/officeDocument/2006/relationships/image" Target="../media/image22.png"/><Relationship Id="rId3" Type="http://schemas.openxmlformats.org/officeDocument/2006/relationships/image" Target="../media/image1.jpg"/><Relationship Id="rId21" Type="http://schemas.openxmlformats.org/officeDocument/2006/relationships/image" Target="../media/image17.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4.png"/><Relationship Id="rId25" Type="http://schemas.openxmlformats.org/officeDocument/2006/relationships/image" Target="../media/image21.gif"/><Relationship Id="rId33" Type="http://schemas.openxmlformats.org/officeDocument/2006/relationships/image" Target="../media/image29.png"/><Relationship Id="rId2" Type="http://schemas.openxmlformats.org/officeDocument/2006/relationships/notesSlide" Target="../notesSlides/notesSlide1.xml"/><Relationship Id="rId16" Type="http://schemas.openxmlformats.org/officeDocument/2006/relationships/image" Target="../media/image13.png"/><Relationship Id="rId20" Type="http://schemas.openxmlformats.org/officeDocument/2006/relationships/image" Target="../media/image16.png"/><Relationship Id="rId29" Type="http://schemas.openxmlformats.org/officeDocument/2006/relationships/image" Target="../media/image25.gif"/><Relationship Id="rId1" Type="http://schemas.openxmlformats.org/officeDocument/2006/relationships/slideLayout" Target="../slideLayouts/slideLayout7.xml"/><Relationship Id="rId6" Type="http://schemas.openxmlformats.org/officeDocument/2006/relationships/image" Target="../media/image4.wmf"/><Relationship Id="rId11" Type="http://schemas.openxmlformats.org/officeDocument/2006/relationships/image" Target="../media/image9.png"/><Relationship Id="rId24" Type="http://schemas.openxmlformats.org/officeDocument/2006/relationships/image" Target="../media/image20.png"/><Relationship Id="rId32" Type="http://schemas.openxmlformats.org/officeDocument/2006/relationships/image" Target="../media/image28.png"/><Relationship Id="rId5" Type="http://schemas.openxmlformats.org/officeDocument/2006/relationships/image" Target="../media/image3.jpeg"/><Relationship Id="rId15" Type="http://schemas.microsoft.com/office/2007/relationships/hdphoto" Target="../media/hdphoto1.wdp"/><Relationship Id="rId23" Type="http://schemas.openxmlformats.org/officeDocument/2006/relationships/image" Target="../media/image19.png"/><Relationship Id="rId28" Type="http://schemas.openxmlformats.org/officeDocument/2006/relationships/image" Target="../media/image24.jpeg"/><Relationship Id="rId10" Type="http://schemas.openxmlformats.org/officeDocument/2006/relationships/image" Target="../media/image8.png"/><Relationship Id="rId19" Type="http://schemas.openxmlformats.org/officeDocument/2006/relationships/image" Target="../media/image15.jpeg"/><Relationship Id="rId31" Type="http://schemas.openxmlformats.org/officeDocument/2006/relationships/image" Target="../media/image27.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18.png"/><Relationship Id="rId27" Type="http://schemas.openxmlformats.org/officeDocument/2006/relationships/image" Target="../media/image23.gif"/><Relationship Id="rId30" Type="http://schemas.openxmlformats.org/officeDocument/2006/relationships/image" Target="../media/image26.jpeg"/></Relationships>
</file>

<file path=ppt/slides/_rels/slide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wmf"/><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図 2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723" y="6905542"/>
            <a:ext cx="10484425" cy="7863319"/>
          </a:xfrm>
          <a:prstGeom prst="rect">
            <a:avLst/>
          </a:prstGeom>
        </p:spPr>
      </p:pic>
      <p:pic>
        <p:nvPicPr>
          <p:cNvPr id="461" name="図 4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659" y="925245"/>
            <a:ext cx="10484425" cy="7863319"/>
          </a:xfrm>
          <a:prstGeom prst="rect">
            <a:avLst/>
          </a:prstGeom>
        </p:spPr>
      </p:pic>
      <p:sp>
        <p:nvSpPr>
          <p:cNvPr id="99" name="Text Box 2"/>
          <p:cNvSpPr txBox="1">
            <a:spLocks noChangeArrowheads="1"/>
          </p:cNvSpPr>
          <p:nvPr/>
        </p:nvSpPr>
        <p:spPr bwMode="auto">
          <a:xfrm>
            <a:off x="475597" y="14539348"/>
            <a:ext cx="10087014" cy="169801"/>
          </a:xfrm>
          <a:prstGeom prst="rect">
            <a:avLst/>
          </a:prstGeom>
          <a:solidFill>
            <a:schemeClr val="bg1"/>
          </a:solidFill>
          <a:ln>
            <a:noFill/>
          </a:ln>
        </p:spPr>
        <p:txBody>
          <a:bodyPr vert="horz" wrap="square" lIns="63360" tIns="7200" rIns="63360" bIns="7200" numCol="1" anchor="t" anchorCtr="0" compatLnSpc="1">
            <a:prstTxWarp prst="textNoShape">
              <a:avLst/>
            </a:prstTxWarp>
          </a:bodyPr>
          <a:lstStyle/>
          <a:p>
            <a:pPr algn="ctr" defTabSz="914400" eaLnBrk="0" fontAlgn="base" hangingPunct="0">
              <a:lnSpc>
                <a:spcPts val="1500"/>
              </a:lnSpc>
              <a:spcBef>
                <a:spcPct val="0"/>
              </a:spcBef>
              <a:spcAft>
                <a:spcPct val="0"/>
              </a:spcAft>
            </a:pPr>
            <a:r>
              <a:rPr kumimoji="0" lang="ja-JP" altLang="en-US" sz="1100" dirty="0">
                <a:latin typeface="メイリオ" panose="020B0604030504040204" pitchFamily="50" charset="-128"/>
                <a:ea typeface="メイリオ" panose="020B0604030504040204" pitchFamily="50" charset="-128"/>
                <a:cs typeface="メイリオ" panose="020B0604030504040204" pitchFamily="50" charset="-128"/>
              </a:rPr>
              <a:t>インターネットサイトの</a:t>
            </a:r>
            <a:r>
              <a:rPr kumimoji="0" lang="en-US" altLang="ja-JP" sz="1100" dirty="0">
                <a:latin typeface="メイリオ" panose="020B0604030504040204" pitchFamily="50" charset="-128"/>
                <a:ea typeface="メイリオ" panose="020B0604030504040204" pitchFamily="50" charset="-128"/>
                <a:cs typeface="メイリオ" panose="020B0604030504040204" pitchFamily="50" charset="-128"/>
              </a:rPr>
              <a:t>WEB</a:t>
            </a:r>
            <a:r>
              <a:rPr kumimoji="0" lang="ja-JP" altLang="en-US" sz="1100" dirty="0">
                <a:latin typeface="メイリオ" panose="020B0604030504040204" pitchFamily="50" charset="-128"/>
                <a:ea typeface="メイリオ" panose="020B0604030504040204" pitchFamily="50" charset="-128"/>
                <a:cs typeface="メイリオ" panose="020B0604030504040204" pitchFamily="50" charset="-128"/>
              </a:rPr>
              <a:t>サイト  　</a:t>
            </a:r>
            <a:r>
              <a:rPr kumimoji="0" lang="en-US" altLang="ja-JP" sz="1100" dirty="0">
                <a:latin typeface="メイリオ" panose="020B0604030504040204" pitchFamily="50" charset="-128"/>
                <a:ea typeface="メイリオ" panose="020B0604030504040204" pitchFamily="50" charset="-128"/>
                <a:cs typeface="メイリオ" panose="020B0604030504040204" pitchFamily="50" charset="-128"/>
              </a:rPr>
              <a:t>http://matsue-city-kouminkan.jp/</a:t>
            </a:r>
            <a:r>
              <a:rPr kumimoji="0" lang="ja-JP" altLang="en-US" sz="1100" dirty="0">
                <a:latin typeface="メイリオ" panose="020B0604030504040204" pitchFamily="50" charset="-128"/>
                <a:ea typeface="メイリオ" panose="020B0604030504040204" pitchFamily="50" charset="-128"/>
                <a:cs typeface="メイリオ" panose="020B0604030504040204" pitchFamily="50" charset="-128"/>
              </a:rPr>
              <a:t>　で検索、松江市内各公民館の情報をご覧いただけます。</a:t>
            </a:r>
            <a:endParaRPr kumimoji="0" lang="ja-JP"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Rectangle 4"/>
          <p:cNvSpPr>
            <a:spLocks noChangeArrowheads="1"/>
          </p:cNvSpPr>
          <p:nvPr/>
        </p:nvSpPr>
        <p:spPr bwMode="auto">
          <a:xfrm>
            <a:off x="6195025" y="12550919"/>
            <a:ext cx="4367585" cy="1559963"/>
          </a:xfrm>
          <a:prstGeom prst="roundRect">
            <a:avLst>
              <a:gd name="adj" fmla="val 0"/>
            </a:avLst>
          </a:prstGeom>
          <a:ln w="12700">
            <a:solidFill>
              <a:schemeClr val="accent5"/>
            </a:solidFill>
          </a:ln>
        </p:spPr>
        <p:style>
          <a:lnRef idx="2">
            <a:schemeClr val="accent1"/>
          </a:lnRef>
          <a:fillRef idx="1">
            <a:schemeClr val="lt1"/>
          </a:fillRef>
          <a:effectRef idx="0">
            <a:schemeClr val="accent1"/>
          </a:effectRef>
          <a:fontRef idx="minor">
            <a:schemeClr val="dk1"/>
          </a:fontRef>
        </p:style>
        <p:txBody>
          <a:bodyPr vert="horz" wrap="square" lIns="74295" tIns="8890" rIns="74295" bIns="8890" numCol="1" anchor="t" anchorCtr="0" compatLnSpc="1">
            <a:prstTxWarp prst="textNoShape">
              <a:avLst/>
            </a:prstTxWarp>
          </a:bodyPr>
          <a:lstStyle/>
          <a:p>
            <a:pPr algn="ctr" defTabSz="914400" eaLnBrk="0" fontAlgn="base" hangingPunct="0">
              <a:lnSpc>
                <a:spcPct val="150000"/>
              </a:lnSpc>
              <a:spcBef>
                <a:spcPct val="0"/>
              </a:spcBef>
              <a:spcAft>
                <a:spcPct val="0"/>
              </a:spcAft>
            </a:pPr>
            <a:r>
              <a:rPr kumimoji="0" lang="ja-JP" altLang="en-US" sz="1800" dirty="0">
                <a:solidFill>
                  <a:srgbClr val="002060"/>
                </a:solidFill>
                <a:latin typeface="07やさしさゴシックボールド" panose="02000600000000000000" pitchFamily="2" charset="-128"/>
                <a:ea typeface="07やさしさゴシックボールド" panose="02000600000000000000" pitchFamily="2" charset="-128"/>
              </a:rPr>
              <a:t>ご寄付のお礼</a:t>
            </a:r>
            <a:endParaRPr kumimoji="0" lang="ja-JP" altLang="en-US" sz="1600" dirty="0">
              <a:solidFill>
                <a:srgbClr val="002060"/>
              </a:solidFill>
              <a:latin typeface="07やさしさゴシックボールド" panose="02000600000000000000" pitchFamily="2" charset="-128"/>
              <a:ea typeface="07やさしさゴシックボールド" panose="02000600000000000000" pitchFamily="2" charset="-128"/>
            </a:endParaRPr>
          </a:p>
          <a:p>
            <a:pPr algn="just" defTabSz="914400" eaLnBrk="0" fontAlgn="base" hangingPunct="0">
              <a:lnSpc>
                <a:spcPts val="1600"/>
              </a:lnSpc>
              <a:spcBef>
                <a:spcPct val="0"/>
              </a:spcBef>
              <a:spcAft>
                <a:spcPct val="0"/>
              </a:spcAft>
            </a:pPr>
            <a:r>
              <a:rPr kumimoji="0"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香典返しとして古江地区社会福祉協議会へご厚志をいただきました。ありがとうございました。謹んで故人のご冥福をお祈りいたします。</a:t>
            </a:r>
            <a:endParaRPr kumimoji="0" lang="en-US" altLang="ja-JP" sz="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914400" eaLnBrk="0" fontAlgn="base" hangingPunct="0">
              <a:lnSpc>
                <a:spcPts val="1800"/>
              </a:lnSpc>
              <a:spcBef>
                <a:spcPts val="600"/>
              </a:spcBef>
              <a:spcAft>
                <a:spcPct val="0"/>
              </a:spcAft>
            </a:pPr>
            <a:r>
              <a:rPr kumimoji="0" lang="ja-JP" altLang="en-US" sz="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多久和　晴子　様（古志町）</a:t>
            </a:r>
            <a:endParaRPr kumimoji="0" lang="ja-JP" altLang="ja-JP" sz="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8" name="正方形/長方形 87"/>
          <p:cNvSpPr/>
          <p:nvPr/>
        </p:nvSpPr>
        <p:spPr>
          <a:xfrm>
            <a:off x="11809425" y="12370787"/>
            <a:ext cx="2616977" cy="16953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sz="2000" dirty="0">
              <a:solidFill>
                <a:schemeClr val="accent5">
                  <a:lumMod val="50000"/>
                </a:schemeClr>
              </a:solidFill>
              <a:latin typeface="07やさしさゴシックボールド" panose="02000600000000000000" pitchFamily="2" charset="-128"/>
              <a:ea typeface="07やさしさゴシックボールド" panose="02000600000000000000" pitchFamily="2" charset="-128"/>
            </a:endParaRPr>
          </a:p>
          <a:p>
            <a:pPr>
              <a:lnSpc>
                <a:spcPts val="2000"/>
              </a:lnSpc>
            </a:pPr>
            <a:r>
              <a:rPr kumimoji="1" lang="ja-JP" altLang="en-US" sz="2000" dirty="0">
                <a:solidFill>
                  <a:schemeClr val="accent5">
                    <a:lumMod val="50000"/>
                  </a:schemeClr>
                </a:solidFill>
                <a:latin typeface="07やさしさゴシックボールド" panose="02000600000000000000" pitchFamily="2" charset="-128"/>
                <a:ea typeface="07やさしさゴシックボールド" panose="02000600000000000000" pitchFamily="2" charset="-128"/>
              </a:rPr>
              <a:t>胃がん･大腸がん検診</a:t>
            </a:r>
            <a:endParaRPr kumimoji="1" lang="en-US" altLang="ja-JP" sz="1400" dirty="0">
              <a:solidFill>
                <a:schemeClr val="accent5">
                  <a:lumMod val="50000"/>
                </a:schemeClr>
              </a:solidFill>
              <a:latin typeface="07やさしさゴシックボールド" panose="02000600000000000000" pitchFamily="2" charset="-128"/>
              <a:ea typeface="07やさしさゴシックボールド" panose="02000600000000000000" pitchFamily="2" charset="-128"/>
            </a:endParaRPr>
          </a:p>
          <a:p>
            <a:pPr>
              <a:lnSpc>
                <a:spcPts val="3000"/>
              </a:lnSpc>
              <a:spcBef>
                <a:spcPts val="600"/>
              </a:spcBef>
            </a:pPr>
            <a:r>
              <a:rPr lang="ja-JP" altLang="en-US" sz="28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2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20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2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2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p>
          <a:p>
            <a:pPr>
              <a:lnSpc>
                <a:spcPts val="2000"/>
              </a:lnSpc>
            </a:pPr>
            <a:r>
              <a:rPr lang="ja-JP" altLang="en-US" sz="16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9:00</a:t>
            </a:r>
            <a:r>
              <a:rPr lang="ja-JP" altLang="en-US" sz="16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10:30</a:t>
            </a:r>
          </a:p>
          <a:p>
            <a:pPr>
              <a:lnSpc>
                <a:spcPts val="2500"/>
              </a:lnSpc>
            </a:pPr>
            <a:r>
              <a:rPr kumimoji="1" lang="ja-JP" altLang="en-US" sz="16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古江公民館</a:t>
            </a:r>
            <a:endParaRPr lang="en-US" altLang="ja-JP" sz="14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500"/>
              </a:lnSpc>
            </a:pPr>
            <a:r>
              <a:rPr lang="ja-JP" altLang="en-US" sz="14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3" name="Picture 5" descr="E:\CLIPART\NAKA\SUMMER\SUM101.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83134" y="2020391"/>
            <a:ext cx="2039997" cy="1619658"/>
          </a:xfrm>
          <a:prstGeom prst="rect">
            <a:avLst/>
          </a:prstGeom>
          <a:noFill/>
          <a:extLst>
            <a:ext uri="{909E8E84-426E-40DD-AFC4-6F175D3DCCD1}">
              <a14:hiddenFill xmlns:a14="http://schemas.microsoft.com/office/drawing/2010/main">
                <a:solidFill>
                  <a:srgbClr val="FFFFFF"/>
                </a:solidFill>
              </a14:hiddenFill>
            </a:ext>
          </a:extLst>
        </p:spPr>
      </p:pic>
      <p:grpSp>
        <p:nvGrpSpPr>
          <p:cNvPr id="140" name="グループ化 139"/>
          <p:cNvGrpSpPr/>
          <p:nvPr/>
        </p:nvGrpSpPr>
        <p:grpSpPr>
          <a:xfrm>
            <a:off x="-2173011" y="10552355"/>
            <a:ext cx="537328" cy="378583"/>
            <a:chOff x="662746" y="11493590"/>
            <a:chExt cx="605157" cy="418164"/>
          </a:xfrm>
        </p:grpSpPr>
        <p:sp>
          <p:nvSpPr>
            <p:cNvPr id="141" name="円/楕円 140"/>
            <p:cNvSpPr/>
            <p:nvPr/>
          </p:nvSpPr>
          <p:spPr>
            <a:xfrm>
              <a:off x="738798" y="11493590"/>
              <a:ext cx="474239" cy="41816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正方形/長方形 141"/>
            <p:cNvSpPr/>
            <p:nvPr/>
          </p:nvSpPr>
          <p:spPr>
            <a:xfrm rot="20965882">
              <a:off x="662746" y="11547952"/>
              <a:ext cx="605157" cy="288961"/>
            </a:xfrm>
            <a:prstGeom prst="rect">
              <a:avLst/>
            </a:prstGeom>
            <a:noFill/>
            <a:ln>
              <a:noFill/>
            </a:ln>
          </p:spPr>
          <p:txBody>
            <a:bodyPr wrap="none" lIns="91440" tIns="45720" rIns="91440" bIns="45720">
              <a:spAutoFit/>
            </a:bodyPr>
            <a:lstStyle/>
            <a:p>
              <a:pPr algn="ctr"/>
              <a:r>
                <a:rPr lang="ja-JP" altLang="en-US" sz="1100" b="1" cap="all" spc="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日 時</a:t>
              </a:r>
            </a:p>
          </p:txBody>
        </p:sp>
      </p:grpSp>
      <p:grpSp>
        <p:nvGrpSpPr>
          <p:cNvPr id="455" name="グループ化 454"/>
          <p:cNvGrpSpPr/>
          <p:nvPr/>
        </p:nvGrpSpPr>
        <p:grpSpPr>
          <a:xfrm>
            <a:off x="18283388" y="7541084"/>
            <a:ext cx="607859" cy="1388652"/>
            <a:chOff x="5762507" y="8007859"/>
            <a:chExt cx="607859" cy="1388652"/>
          </a:xfrm>
        </p:grpSpPr>
        <p:sp>
          <p:nvSpPr>
            <p:cNvPr id="169" name="円/楕円 168"/>
            <p:cNvSpPr/>
            <p:nvPr/>
          </p:nvSpPr>
          <p:spPr>
            <a:xfrm>
              <a:off x="5847322" y="8007859"/>
              <a:ext cx="421084" cy="378583"/>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正方形/長方形 169"/>
            <p:cNvSpPr/>
            <p:nvPr/>
          </p:nvSpPr>
          <p:spPr>
            <a:xfrm rot="20965882">
              <a:off x="5773288" y="8020805"/>
              <a:ext cx="569387" cy="276999"/>
            </a:xfrm>
            <a:prstGeom prst="rect">
              <a:avLst/>
            </a:prstGeom>
            <a:noFill/>
            <a:ln>
              <a:noFill/>
            </a:ln>
          </p:spPr>
          <p:txBody>
            <a:bodyPr wrap="none" lIns="91440" tIns="45720" rIns="91440" bIns="45720">
              <a:spAutoFit/>
            </a:bodyPr>
            <a:lstStyle/>
            <a:p>
              <a:pPr algn="ctr"/>
              <a:r>
                <a:rPr lang="ja-JP" altLang="en-US" sz="1200" cap="all" spc="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と き</a:t>
              </a:r>
            </a:p>
          </p:txBody>
        </p:sp>
        <p:sp>
          <p:nvSpPr>
            <p:cNvPr id="171" name="円/楕円 170"/>
            <p:cNvSpPr/>
            <p:nvPr/>
          </p:nvSpPr>
          <p:spPr>
            <a:xfrm>
              <a:off x="5847322" y="8486171"/>
              <a:ext cx="458394" cy="40628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正方形/長方形 171"/>
            <p:cNvSpPr/>
            <p:nvPr/>
          </p:nvSpPr>
          <p:spPr>
            <a:xfrm rot="21048886">
              <a:off x="5762507" y="8515376"/>
              <a:ext cx="607859" cy="276999"/>
            </a:xfrm>
            <a:prstGeom prst="rect">
              <a:avLst/>
            </a:prstGeom>
            <a:noFill/>
            <a:ln>
              <a:noFill/>
            </a:ln>
          </p:spPr>
          <p:txBody>
            <a:bodyPr wrap="none" lIns="91440" tIns="45720" rIns="91440" bIns="45720">
              <a:spAutoFit/>
            </a:bodyPr>
            <a:lstStyle/>
            <a:p>
              <a:pPr algn="ctr"/>
              <a:r>
                <a:rPr lang="ja-JP" altLang="en-US" sz="1200" cap="all" spc="-10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ところ</a:t>
              </a:r>
              <a:endParaRPr lang="en-US" altLang="ja-JP" sz="1200" cap="all" spc="-10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endParaRPr>
            </a:p>
          </p:txBody>
        </p:sp>
        <p:sp>
          <p:nvSpPr>
            <p:cNvPr id="173" name="円/楕円 172"/>
            <p:cNvSpPr/>
            <p:nvPr/>
          </p:nvSpPr>
          <p:spPr>
            <a:xfrm>
              <a:off x="5874811" y="8988999"/>
              <a:ext cx="407199" cy="40751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正方形/長方形 173"/>
            <p:cNvSpPr/>
            <p:nvPr/>
          </p:nvSpPr>
          <p:spPr>
            <a:xfrm rot="20965882">
              <a:off x="5800776" y="9049570"/>
              <a:ext cx="569387" cy="276999"/>
            </a:xfrm>
            <a:prstGeom prst="rect">
              <a:avLst/>
            </a:prstGeom>
            <a:noFill/>
            <a:ln>
              <a:noFill/>
            </a:ln>
          </p:spPr>
          <p:txBody>
            <a:bodyPr wrap="none" lIns="91440" tIns="45720" rIns="91440" bIns="45720">
              <a:spAutoFit/>
            </a:bodyPr>
            <a:lstStyle/>
            <a:p>
              <a:pPr algn="ctr"/>
              <a:r>
                <a:rPr lang="ja-JP" altLang="en-US" sz="1200" cap="all" spc="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内 容</a:t>
              </a:r>
            </a:p>
          </p:txBody>
        </p:sp>
      </p:grpSp>
      <p:sp>
        <p:nvSpPr>
          <p:cNvPr id="194" name="正方形/長方形 193"/>
          <p:cNvSpPr/>
          <p:nvPr/>
        </p:nvSpPr>
        <p:spPr>
          <a:xfrm rot="20965882">
            <a:off x="11300533" y="7137642"/>
            <a:ext cx="492444" cy="241395"/>
          </a:xfrm>
          <a:prstGeom prst="rect">
            <a:avLst/>
          </a:prstGeom>
          <a:noFill/>
          <a:ln>
            <a:noFill/>
          </a:ln>
        </p:spPr>
        <p:txBody>
          <a:bodyPr wrap="none" lIns="91440" tIns="45720" rIns="91440" bIns="45720">
            <a:spAutoFit/>
          </a:bodyPr>
          <a:lstStyle>
            <a:defPPr>
              <a:defRPr lang="ja-JP"/>
            </a:defPPr>
            <a:lvl1pPr marL="0" algn="l" defTabSz="1454218" rtl="0" eaLnBrk="1" latinLnBrk="0" hangingPunct="1">
              <a:defRPr kumimoji="1" sz="2863" kern="1200">
                <a:solidFill>
                  <a:schemeClr val="tx1"/>
                </a:solidFill>
                <a:latin typeface="+mn-lt"/>
                <a:ea typeface="+mn-ea"/>
                <a:cs typeface="+mn-cs"/>
              </a:defRPr>
            </a:lvl1pPr>
            <a:lvl2pPr marL="727109" algn="l" defTabSz="1454218" rtl="0" eaLnBrk="1" latinLnBrk="0" hangingPunct="1">
              <a:defRPr kumimoji="1" sz="2863" kern="1200">
                <a:solidFill>
                  <a:schemeClr val="tx1"/>
                </a:solidFill>
                <a:latin typeface="+mn-lt"/>
                <a:ea typeface="+mn-ea"/>
                <a:cs typeface="+mn-cs"/>
              </a:defRPr>
            </a:lvl2pPr>
            <a:lvl3pPr marL="1454218" algn="l" defTabSz="1454218" rtl="0" eaLnBrk="1" latinLnBrk="0" hangingPunct="1">
              <a:defRPr kumimoji="1" sz="2863" kern="1200">
                <a:solidFill>
                  <a:schemeClr val="tx1"/>
                </a:solidFill>
                <a:latin typeface="+mn-lt"/>
                <a:ea typeface="+mn-ea"/>
                <a:cs typeface="+mn-cs"/>
              </a:defRPr>
            </a:lvl3pPr>
            <a:lvl4pPr marL="2181327" algn="l" defTabSz="1454218" rtl="0" eaLnBrk="1" latinLnBrk="0" hangingPunct="1">
              <a:defRPr kumimoji="1" sz="2863" kern="1200">
                <a:solidFill>
                  <a:schemeClr val="tx1"/>
                </a:solidFill>
                <a:latin typeface="+mn-lt"/>
                <a:ea typeface="+mn-ea"/>
                <a:cs typeface="+mn-cs"/>
              </a:defRPr>
            </a:lvl4pPr>
            <a:lvl5pPr marL="2908435" algn="l" defTabSz="1454218" rtl="0" eaLnBrk="1" latinLnBrk="0" hangingPunct="1">
              <a:defRPr kumimoji="1" sz="2863" kern="1200">
                <a:solidFill>
                  <a:schemeClr val="tx1"/>
                </a:solidFill>
                <a:latin typeface="+mn-lt"/>
                <a:ea typeface="+mn-ea"/>
                <a:cs typeface="+mn-cs"/>
              </a:defRPr>
            </a:lvl5pPr>
            <a:lvl6pPr marL="3635544" algn="l" defTabSz="1454218" rtl="0" eaLnBrk="1" latinLnBrk="0" hangingPunct="1">
              <a:defRPr kumimoji="1" sz="2863" kern="1200">
                <a:solidFill>
                  <a:schemeClr val="tx1"/>
                </a:solidFill>
                <a:latin typeface="+mn-lt"/>
                <a:ea typeface="+mn-ea"/>
                <a:cs typeface="+mn-cs"/>
              </a:defRPr>
            </a:lvl6pPr>
            <a:lvl7pPr marL="4362652" algn="l" defTabSz="1454218" rtl="0" eaLnBrk="1" latinLnBrk="0" hangingPunct="1">
              <a:defRPr kumimoji="1" sz="2863" kern="1200">
                <a:solidFill>
                  <a:schemeClr val="tx1"/>
                </a:solidFill>
                <a:latin typeface="+mn-lt"/>
                <a:ea typeface="+mn-ea"/>
                <a:cs typeface="+mn-cs"/>
              </a:defRPr>
            </a:lvl7pPr>
            <a:lvl8pPr marL="5089761" algn="l" defTabSz="1454218" rtl="0" eaLnBrk="1" latinLnBrk="0" hangingPunct="1">
              <a:defRPr kumimoji="1" sz="2863" kern="1200">
                <a:solidFill>
                  <a:schemeClr val="tx1"/>
                </a:solidFill>
                <a:latin typeface="+mn-lt"/>
                <a:ea typeface="+mn-ea"/>
                <a:cs typeface="+mn-cs"/>
              </a:defRPr>
            </a:lvl8pPr>
            <a:lvl9pPr marL="5816871" algn="l" defTabSz="1454218" rtl="0" eaLnBrk="1" latinLnBrk="0" hangingPunct="1">
              <a:defRPr kumimoji="1" sz="2863" kern="1200">
                <a:solidFill>
                  <a:schemeClr val="tx1"/>
                </a:solidFill>
                <a:latin typeface="+mn-lt"/>
                <a:ea typeface="+mn-ea"/>
                <a:cs typeface="+mn-cs"/>
              </a:defRPr>
            </a:lvl9pPr>
          </a:lstStyle>
          <a:p>
            <a:pPr algn="ctr"/>
            <a:r>
              <a:rPr lang="ja-JP" altLang="en-US" sz="1200" cap="all"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内容</a:t>
            </a:r>
            <a:endParaRPr lang="ja-JP" altLang="en-US" sz="1200" cap="all" spc="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endParaRPr>
          </a:p>
        </p:txBody>
      </p:sp>
      <p:grpSp>
        <p:nvGrpSpPr>
          <p:cNvPr id="3" name="グループ化 2"/>
          <p:cNvGrpSpPr/>
          <p:nvPr/>
        </p:nvGrpSpPr>
        <p:grpSpPr>
          <a:xfrm>
            <a:off x="12109956" y="5761603"/>
            <a:ext cx="437248" cy="382676"/>
            <a:chOff x="5710252" y="10652515"/>
            <a:chExt cx="437248" cy="378583"/>
          </a:xfrm>
        </p:grpSpPr>
        <p:sp>
          <p:nvSpPr>
            <p:cNvPr id="191" name="円/楕円 190"/>
            <p:cNvSpPr/>
            <p:nvPr/>
          </p:nvSpPr>
          <p:spPr>
            <a:xfrm>
              <a:off x="5718217" y="10652515"/>
              <a:ext cx="421084" cy="378583"/>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454218" rtl="0" eaLnBrk="1" latinLnBrk="0" hangingPunct="1">
                <a:defRPr kumimoji="1" sz="2863" kern="1200">
                  <a:solidFill>
                    <a:schemeClr val="lt1"/>
                  </a:solidFill>
                  <a:latin typeface="+mn-lt"/>
                  <a:ea typeface="+mn-ea"/>
                  <a:cs typeface="+mn-cs"/>
                </a:defRPr>
              </a:lvl1pPr>
              <a:lvl2pPr marL="727109" algn="l" defTabSz="1454218" rtl="0" eaLnBrk="1" latinLnBrk="0" hangingPunct="1">
                <a:defRPr kumimoji="1" sz="2863" kern="1200">
                  <a:solidFill>
                    <a:schemeClr val="lt1"/>
                  </a:solidFill>
                  <a:latin typeface="+mn-lt"/>
                  <a:ea typeface="+mn-ea"/>
                  <a:cs typeface="+mn-cs"/>
                </a:defRPr>
              </a:lvl2pPr>
              <a:lvl3pPr marL="1454218" algn="l" defTabSz="1454218" rtl="0" eaLnBrk="1" latinLnBrk="0" hangingPunct="1">
                <a:defRPr kumimoji="1" sz="2863" kern="1200">
                  <a:solidFill>
                    <a:schemeClr val="lt1"/>
                  </a:solidFill>
                  <a:latin typeface="+mn-lt"/>
                  <a:ea typeface="+mn-ea"/>
                  <a:cs typeface="+mn-cs"/>
                </a:defRPr>
              </a:lvl3pPr>
              <a:lvl4pPr marL="2181327" algn="l" defTabSz="1454218" rtl="0" eaLnBrk="1" latinLnBrk="0" hangingPunct="1">
                <a:defRPr kumimoji="1" sz="2863" kern="1200">
                  <a:solidFill>
                    <a:schemeClr val="lt1"/>
                  </a:solidFill>
                  <a:latin typeface="+mn-lt"/>
                  <a:ea typeface="+mn-ea"/>
                  <a:cs typeface="+mn-cs"/>
                </a:defRPr>
              </a:lvl4pPr>
              <a:lvl5pPr marL="2908435" algn="l" defTabSz="1454218" rtl="0" eaLnBrk="1" latinLnBrk="0" hangingPunct="1">
                <a:defRPr kumimoji="1" sz="2863" kern="1200">
                  <a:solidFill>
                    <a:schemeClr val="lt1"/>
                  </a:solidFill>
                  <a:latin typeface="+mn-lt"/>
                  <a:ea typeface="+mn-ea"/>
                  <a:cs typeface="+mn-cs"/>
                </a:defRPr>
              </a:lvl5pPr>
              <a:lvl6pPr marL="3635544" algn="l" defTabSz="1454218" rtl="0" eaLnBrk="1" latinLnBrk="0" hangingPunct="1">
                <a:defRPr kumimoji="1" sz="2863" kern="1200">
                  <a:solidFill>
                    <a:schemeClr val="lt1"/>
                  </a:solidFill>
                  <a:latin typeface="+mn-lt"/>
                  <a:ea typeface="+mn-ea"/>
                  <a:cs typeface="+mn-cs"/>
                </a:defRPr>
              </a:lvl6pPr>
              <a:lvl7pPr marL="4362652" algn="l" defTabSz="1454218" rtl="0" eaLnBrk="1" latinLnBrk="0" hangingPunct="1">
                <a:defRPr kumimoji="1" sz="2863" kern="1200">
                  <a:solidFill>
                    <a:schemeClr val="lt1"/>
                  </a:solidFill>
                  <a:latin typeface="+mn-lt"/>
                  <a:ea typeface="+mn-ea"/>
                  <a:cs typeface="+mn-cs"/>
                </a:defRPr>
              </a:lvl7pPr>
              <a:lvl8pPr marL="5089761" algn="l" defTabSz="1454218" rtl="0" eaLnBrk="1" latinLnBrk="0" hangingPunct="1">
                <a:defRPr kumimoji="1" sz="2863" kern="1200">
                  <a:solidFill>
                    <a:schemeClr val="lt1"/>
                  </a:solidFill>
                  <a:latin typeface="+mn-lt"/>
                  <a:ea typeface="+mn-ea"/>
                  <a:cs typeface="+mn-cs"/>
                </a:defRPr>
              </a:lvl8pPr>
              <a:lvl9pPr marL="5816871" algn="l" defTabSz="1454218" rtl="0" eaLnBrk="1" latinLnBrk="0" hangingPunct="1">
                <a:defRPr kumimoji="1" sz="2863" kern="1200">
                  <a:solidFill>
                    <a:schemeClr val="lt1"/>
                  </a:solidFill>
                  <a:latin typeface="+mn-lt"/>
                  <a:ea typeface="+mn-ea"/>
                  <a:cs typeface="+mn-cs"/>
                </a:defRPr>
              </a:lvl9pPr>
            </a:lstStyle>
            <a:p>
              <a:pPr algn="ctr"/>
              <a:endParaRPr kumimoji="1" lang="ja-JP" altLang="en-US"/>
            </a:p>
          </p:txBody>
        </p:sp>
        <p:sp>
          <p:nvSpPr>
            <p:cNvPr id="192" name="正方形/長方形 191"/>
            <p:cNvSpPr/>
            <p:nvPr/>
          </p:nvSpPr>
          <p:spPr>
            <a:xfrm rot="20965882">
              <a:off x="5710252" y="10678570"/>
              <a:ext cx="437248" cy="250780"/>
            </a:xfrm>
            <a:prstGeom prst="rect">
              <a:avLst/>
            </a:prstGeom>
            <a:noFill/>
            <a:ln>
              <a:noFill/>
            </a:ln>
          </p:spPr>
          <p:txBody>
            <a:bodyPr wrap="none" lIns="91440" tIns="45720" rIns="91440" bIns="45720">
              <a:spAutoFit/>
            </a:bodyPr>
            <a:lstStyle>
              <a:defPPr>
                <a:defRPr lang="ja-JP"/>
              </a:defPPr>
              <a:lvl1pPr marL="0" algn="l" defTabSz="1454218" rtl="0" eaLnBrk="1" latinLnBrk="0" hangingPunct="1">
                <a:defRPr kumimoji="1" sz="2863" kern="1200">
                  <a:solidFill>
                    <a:schemeClr val="tx1"/>
                  </a:solidFill>
                  <a:latin typeface="+mn-lt"/>
                  <a:ea typeface="+mn-ea"/>
                  <a:cs typeface="+mn-cs"/>
                </a:defRPr>
              </a:lvl1pPr>
              <a:lvl2pPr marL="727109" algn="l" defTabSz="1454218" rtl="0" eaLnBrk="1" latinLnBrk="0" hangingPunct="1">
                <a:defRPr kumimoji="1" sz="2863" kern="1200">
                  <a:solidFill>
                    <a:schemeClr val="tx1"/>
                  </a:solidFill>
                  <a:latin typeface="+mn-lt"/>
                  <a:ea typeface="+mn-ea"/>
                  <a:cs typeface="+mn-cs"/>
                </a:defRPr>
              </a:lvl2pPr>
              <a:lvl3pPr marL="1454218" algn="l" defTabSz="1454218" rtl="0" eaLnBrk="1" latinLnBrk="0" hangingPunct="1">
                <a:defRPr kumimoji="1" sz="2863" kern="1200">
                  <a:solidFill>
                    <a:schemeClr val="tx1"/>
                  </a:solidFill>
                  <a:latin typeface="+mn-lt"/>
                  <a:ea typeface="+mn-ea"/>
                  <a:cs typeface="+mn-cs"/>
                </a:defRPr>
              </a:lvl3pPr>
              <a:lvl4pPr marL="2181327" algn="l" defTabSz="1454218" rtl="0" eaLnBrk="1" latinLnBrk="0" hangingPunct="1">
                <a:defRPr kumimoji="1" sz="2863" kern="1200">
                  <a:solidFill>
                    <a:schemeClr val="tx1"/>
                  </a:solidFill>
                  <a:latin typeface="+mn-lt"/>
                  <a:ea typeface="+mn-ea"/>
                  <a:cs typeface="+mn-cs"/>
                </a:defRPr>
              </a:lvl4pPr>
              <a:lvl5pPr marL="2908435" algn="l" defTabSz="1454218" rtl="0" eaLnBrk="1" latinLnBrk="0" hangingPunct="1">
                <a:defRPr kumimoji="1" sz="2863" kern="1200">
                  <a:solidFill>
                    <a:schemeClr val="tx1"/>
                  </a:solidFill>
                  <a:latin typeface="+mn-lt"/>
                  <a:ea typeface="+mn-ea"/>
                  <a:cs typeface="+mn-cs"/>
                </a:defRPr>
              </a:lvl5pPr>
              <a:lvl6pPr marL="3635544" algn="l" defTabSz="1454218" rtl="0" eaLnBrk="1" latinLnBrk="0" hangingPunct="1">
                <a:defRPr kumimoji="1" sz="2863" kern="1200">
                  <a:solidFill>
                    <a:schemeClr val="tx1"/>
                  </a:solidFill>
                  <a:latin typeface="+mn-lt"/>
                  <a:ea typeface="+mn-ea"/>
                  <a:cs typeface="+mn-cs"/>
                </a:defRPr>
              </a:lvl6pPr>
              <a:lvl7pPr marL="4362652" algn="l" defTabSz="1454218" rtl="0" eaLnBrk="1" latinLnBrk="0" hangingPunct="1">
                <a:defRPr kumimoji="1" sz="2863" kern="1200">
                  <a:solidFill>
                    <a:schemeClr val="tx1"/>
                  </a:solidFill>
                  <a:latin typeface="+mn-lt"/>
                  <a:ea typeface="+mn-ea"/>
                  <a:cs typeface="+mn-cs"/>
                </a:defRPr>
              </a:lvl7pPr>
              <a:lvl8pPr marL="5089761" algn="l" defTabSz="1454218" rtl="0" eaLnBrk="1" latinLnBrk="0" hangingPunct="1">
                <a:defRPr kumimoji="1" sz="2863" kern="1200">
                  <a:solidFill>
                    <a:schemeClr val="tx1"/>
                  </a:solidFill>
                  <a:latin typeface="+mn-lt"/>
                  <a:ea typeface="+mn-ea"/>
                  <a:cs typeface="+mn-cs"/>
                </a:defRPr>
              </a:lvl8pPr>
              <a:lvl9pPr marL="5816871" algn="l" defTabSz="1454218" rtl="0" eaLnBrk="1" latinLnBrk="0" hangingPunct="1">
                <a:defRPr kumimoji="1" sz="2863" kern="1200">
                  <a:solidFill>
                    <a:schemeClr val="tx1"/>
                  </a:solidFill>
                  <a:latin typeface="+mn-lt"/>
                  <a:ea typeface="+mn-ea"/>
                  <a:cs typeface="+mn-cs"/>
                </a:defRPr>
              </a:lvl9pPr>
            </a:lstStyle>
            <a:p>
              <a:pPr algn="ctr"/>
              <a:r>
                <a:rPr lang="ja-JP" altLang="en-US" sz="1200" b="1" cap="all" spc="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とき</a:t>
              </a:r>
            </a:p>
          </p:txBody>
        </p:sp>
      </p:grpSp>
      <p:grpSp>
        <p:nvGrpSpPr>
          <p:cNvPr id="24" name="グループ化 23"/>
          <p:cNvGrpSpPr/>
          <p:nvPr/>
        </p:nvGrpSpPr>
        <p:grpSpPr>
          <a:xfrm>
            <a:off x="12303847" y="6180695"/>
            <a:ext cx="539728" cy="394812"/>
            <a:chOff x="8531004" y="10662524"/>
            <a:chExt cx="539728" cy="390589"/>
          </a:xfrm>
        </p:grpSpPr>
        <p:sp>
          <p:nvSpPr>
            <p:cNvPr id="189" name="円/楕円 188"/>
            <p:cNvSpPr/>
            <p:nvPr/>
          </p:nvSpPr>
          <p:spPr>
            <a:xfrm>
              <a:off x="8581754" y="10662524"/>
              <a:ext cx="458394" cy="39058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454218" rtl="0" eaLnBrk="1" latinLnBrk="0" hangingPunct="1">
                <a:defRPr kumimoji="1" sz="2863" kern="1200">
                  <a:solidFill>
                    <a:schemeClr val="lt1"/>
                  </a:solidFill>
                  <a:latin typeface="+mn-lt"/>
                  <a:ea typeface="+mn-ea"/>
                  <a:cs typeface="+mn-cs"/>
                </a:defRPr>
              </a:lvl1pPr>
              <a:lvl2pPr marL="727109" algn="l" defTabSz="1454218" rtl="0" eaLnBrk="1" latinLnBrk="0" hangingPunct="1">
                <a:defRPr kumimoji="1" sz="2863" kern="1200">
                  <a:solidFill>
                    <a:schemeClr val="lt1"/>
                  </a:solidFill>
                  <a:latin typeface="+mn-lt"/>
                  <a:ea typeface="+mn-ea"/>
                  <a:cs typeface="+mn-cs"/>
                </a:defRPr>
              </a:lvl2pPr>
              <a:lvl3pPr marL="1454218" algn="l" defTabSz="1454218" rtl="0" eaLnBrk="1" latinLnBrk="0" hangingPunct="1">
                <a:defRPr kumimoji="1" sz="2863" kern="1200">
                  <a:solidFill>
                    <a:schemeClr val="lt1"/>
                  </a:solidFill>
                  <a:latin typeface="+mn-lt"/>
                  <a:ea typeface="+mn-ea"/>
                  <a:cs typeface="+mn-cs"/>
                </a:defRPr>
              </a:lvl3pPr>
              <a:lvl4pPr marL="2181327" algn="l" defTabSz="1454218" rtl="0" eaLnBrk="1" latinLnBrk="0" hangingPunct="1">
                <a:defRPr kumimoji="1" sz="2863" kern="1200">
                  <a:solidFill>
                    <a:schemeClr val="lt1"/>
                  </a:solidFill>
                  <a:latin typeface="+mn-lt"/>
                  <a:ea typeface="+mn-ea"/>
                  <a:cs typeface="+mn-cs"/>
                </a:defRPr>
              </a:lvl4pPr>
              <a:lvl5pPr marL="2908435" algn="l" defTabSz="1454218" rtl="0" eaLnBrk="1" latinLnBrk="0" hangingPunct="1">
                <a:defRPr kumimoji="1" sz="2863" kern="1200">
                  <a:solidFill>
                    <a:schemeClr val="lt1"/>
                  </a:solidFill>
                  <a:latin typeface="+mn-lt"/>
                  <a:ea typeface="+mn-ea"/>
                  <a:cs typeface="+mn-cs"/>
                </a:defRPr>
              </a:lvl5pPr>
              <a:lvl6pPr marL="3635544" algn="l" defTabSz="1454218" rtl="0" eaLnBrk="1" latinLnBrk="0" hangingPunct="1">
                <a:defRPr kumimoji="1" sz="2863" kern="1200">
                  <a:solidFill>
                    <a:schemeClr val="lt1"/>
                  </a:solidFill>
                  <a:latin typeface="+mn-lt"/>
                  <a:ea typeface="+mn-ea"/>
                  <a:cs typeface="+mn-cs"/>
                </a:defRPr>
              </a:lvl6pPr>
              <a:lvl7pPr marL="4362652" algn="l" defTabSz="1454218" rtl="0" eaLnBrk="1" latinLnBrk="0" hangingPunct="1">
                <a:defRPr kumimoji="1" sz="2863" kern="1200">
                  <a:solidFill>
                    <a:schemeClr val="lt1"/>
                  </a:solidFill>
                  <a:latin typeface="+mn-lt"/>
                  <a:ea typeface="+mn-ea"/>
                  <a:cs typeface="+mn-cs"/>
                </a:defRPr>
              </a:lvl7pPr>
              <a:lvl8pPr marL="5089761" algn="l" defTabSz="1454218" rtl="0" eaLnBrk="1" latinLnBrk="0" hangingPunct="1">
                <a:defRPr kumimoji="1" sz="2863" kern="1200">
                  <a:solidFill>
                    <a:schemeClr val="lt1"/>
                  </a:solidFill>
                  <a:latin typeface="+mn-lt"/>
                  <a:ea typeface="+mn-ea"/>
                  <a:cs typeface="+mn-cs"/>
                </a:defRPr>
              </a:lvl8pPr>
              <a:lvl9pPr marL="5816871" algn="l" defTabSz="1454218" rtl="0" eaLnBrk="1" latinLnBrk="0" hangingPunct="1">
                <a:defRPr kumimoji="1" sz="2863" kern="1200">
                  <a:solidFill>
                    <a:schemeClr val="lt1"/>
                  </a:solidFill>
                  <a:latin typeface="+mn-lt"/>
                  <a:ea typeface="+mn-ea"/>
                  <a:cs typeface="+mn-cs"/>
                </a:defRPr>
              </a:lvl9pPr>
            </a:lstStyle>
            <a:p>
              <a:pPr algn="ctr"/>
              <a:endParaRPr kumimoji="1" lang="ja-JP" altLang="en-US"/>
            </a:p>
          </p:txBody>
        </p:sp>
        <p:sp>
          <p:nvSpPr>
            <p:cNvPr id="190" name="正方形/長方形 189"/>
            <p:cNvSpPr/>
            <p:nvPr/>
          </p:nvSpPr>
          <p:spPr>
            <a:xfrm rot="21048886">
              <a:off x="8531004" y="10707187"/>
              <a:ext cx="539728" cy="246083"/>
            </a:xfrm>
            <a:prstGeom prst="rect">
              <a:avLst/>
            </a:prstGeom>
            <a:noFill/>
            <a:ln>
              <a:noFill/>
            </a:ln>
          </p:spPr>
          <p:txBody>
            <a:bodyPr wrap="none" lIns="91440" tIns="45720" rIns="91440" bIns="45720">
              <a:spAutoFit/>
            </a:bodyPr>
            <a:lstStyle>
              <a:defPPr>
                <a:defRPr lang="ja-JP"/>
              </a:defPPr>
              <a:lvl1pPr marL="0" algn="l" defTabSz="1454218" rtl="0" eaLnBrk="1" latinLnBrk="0" hangingPunct="1">
                <a:defRPr kumimoji="1" sz="2863" kern="1200">
                  <a:solidFill>
                    <a:schemeClr val="tx1"/>
                  </a:solidFill>
                  <a:latin typeface="+mn-lt"/>
                  <a:ea typeface="+mn-ea"/>
                  <a:cs typeface="+mn-cs"/>
                </a:defRPr>
              </a:lvl1pPr>
              <a:lvl2pPr marL="727109" algn="l" defTabSz="1454218" rtl="0" eaLnBrk="1" latinLnBrk="0" hangingPunct="1">
                <a:defRPr kumimoji="1" sz="2863" kern="1200">
                  <a:solidFill>
                    <a:schemeClr val="tx1"/>
                  </a:solidFill>
                  <a:latin typeface="+mn-lt"/>
                  <a:ea typeface="+mn-ea"/>
                  <a:cs typeface="+mn-cs"/>
                </a:defRPr>
              </a:lvl2pPr>
              <a:lvl3pPr marL="1454218" algn="l" defTabSz="1454218" rtl="0" eaLnBrk="1" latinLnBrk="0" hangingPunct="1">
                <a:defRPr kumimoji="1" sz="2863" kern="1200">
                  <a:solidFill>
                    <a:schemeClr val="tx1"/>
                  </a:solidFill>
                  <a:latin typeface="+mn-lt"/>
                  <a:ea typeface="+mn-ea"/>
                  <a:cs typeface="+mn-cs"/>
                </a:defRPr>
              </a:lvl3pPr>
              <a:lvl4pPr marL="2181327" algn="l" defTabSz="1454218" rtl="0" eaLnBrk="1" latinLnBrk="0" hangingPunct="1">
                <a:defRPr kumimoji="1" sz="2863" kern="1200">
                  <a:solidFill>
                    <a:schemeClr val="tx1"/>
                  </a:solidFill>
                  <a:latin typeface="+mn-lt"/>
                  <a:ea typeface="+mn-ea"/>
                  <a:cs typeface="+mn-cs"/>
                </a:defRPr>
              </a:lvl4pPr>
              <a:lvl5pPr marL="2908435" algn="l" defTabSz="1454218" rtl="0" eaLnBrk="1" latinLnBrk="0" hangingPunct="1">
                <a:defRPr kumimoji="1" sz="2863" kern="1200">
                  <a:solidFill>
                    <a:schemeClr val="tx1"/>
                  </a:solidFill>
                  <a:latin typeface="+mn-lt"/>
                  <a:ea typeface="+mn-ea"/>
                  <a:cs typeface="+mn-cs"/>
                </a:defRPr>
              </a:lvl5pPr>
              <a:lvl6pPr marL="3635544" algn="l" defTabSz="1454218" rtl="0" eaLnBrk="1" latinLnBrk="0" hangingPunct="1">
                <a:defRPr kumimoji="1" sz="2863" kern="1200">
                  <a:solidFill>
                    <a:schemeClr val="tx1"/>
                  </a:solidFill>
                  <a:latin typeface="+mn-lt"/>
                  <a:ea typeface="+mn-ea"/>
                  <a:cs typeface="+mn-cs"/>
                </a:defRPr>
              </a:lvl6pPr>
              <a:lvl7pPr marL="4362652" algn="l" defTabSz="1454218" rtl="0" eaLnBrk="1" latinLnBrk="0" hangingPunct="1">
                <a:defRPr kumimoji="1" sz="2863" kern="1200">
                  <a:solidFill>
                    <a:schemeClr val="tx1"/>
                  </a:solidFill>
                  <a:latin typeface="+mn-lt"/>
                  <a:ea typeface="+mn-ea"/>
                  <a:cs typeface="+mn-cs"/>
                </a:defRPr>
              </a:lvl7pPr>
              <a:lvl8pPr marL="5089761" algn="l" defTabSz="1454218" rtl="0" eaLnBrk="1" latinLnBrk="0" hangingPunct="1">
                <a:defRPr kumimoji="1" sz="2863" kern="1200">
                  <a:solidFill>
                    <a:schemeClr val="tx1"/>
                  </a:solidFill>
                  <a:latin typeface="+mn-lt"/>
                  <a:ea typeface="+mn-ea"/>
                  <a:cs typeface="+mn-cs"/>
                </a:defRPr>
              </a:lvl8pPr>
              <a:lvl9pPr marL="5816871" algn="l" defTabSz="1454218" rtl="0" eaLnBrk="1" latinLnBrk="0" hangingPunct="1">
                <a:defRPr kumimoji="1" sz="2863" kern="1200">
                  <a:solidFill>
                    <a:schemeClr val="tx1"/>
                  </a:solidFill>
                  <a:latin typeface="+mn-lt"/>
                  <a:ea typeface="+mn-ea"/>
                  <a:cs typeface="+mn-cs"/>
                </a:defRPr>
              </a:lvl9pPr>
            </a:lstStyle>
            <a:p>
              <a:pPr algn="ctr"/>
              <a:r>
                <a:rPr lang="ja-JP" altLang="en-US" sz="1200" b="1" cap="all" spc="-10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ところ</a:t>
              </a:r>
              <a:endParaRPr lang="en-US" altLang="ja-JP" sz="1200" b="1" cap="all" spc="-10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endParaRPr>
            </a:p>
          </p:txBody>
        </p:sp>
      </p:grpSp>
      <p:grpSp>
        <p:nvGrpSpPr>
          <p:cNvPr id="23" name="グループ化 22"/>
          <p:cNvGrpSpPr/>
          <p:nvPr/>
        </p:nvGrpSpPr>
        <p:grpSpPr>
          <a:xfrm>
            <a:off x="12859968" y="6752157"/>
            <a:ext cx="646332" cy="438315"/>
            <a:chOff x="5611614" y="11063000"/>
            <a:chExt cx="646332" cy="433627"/>
          </a:xfrm>
        </p:grpSpPr>
        <p:sp>
          <p:nvSpPr>
            <p:cNvPr id="187" name="円/楕円 186"/>
            <p:cNvSpPr/>
            <p:nvPr/>
          </p:nvSpPr>
          <p:spPr>
            <a:xfrm>
              <a:off x="5680197" y="11063000"/>
              <a:ext cx="509166" cy="433627"/>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454218" rtl="0" eaLnBrk="1" latinLnBrk="0" hangingPunct="1">
                <a:defRPr kumimoji="1" sz="2863" kern="1200">
                  <a:solidFill>
                    <a:schemeClr val="lt1"/>
                  </a:solidFill>
                  <a:latin typeface="+mn-lt"/>
                  <a:ea typeface="+mn-ea"/>
                  <a:cs typeface="+mn-cs"/>
                </a:defRPr>
              </a:lvl1pPr>
              <a:lvl2pPr marL="727109" algn="l" defTabSz="1454218" rtl="0" eaLnBrk="1" latinLnBrk="0" hangingPunct="1">
                <a:defRPr kumimoji="1" sz="2863" kern="1200">
                  <a:solidFill>
                    <a:schemeClr val="lt1"/>
                  </a:solidFill>
                  <a:latin typeface="+mn-lt"/>
                  <a:ea typeface="+mn-ea"/>
                  <a:cs typeface="+mn-cs"/>
                </a:defRPr>
              </a:lvl2pPr>
              <a:lvl3pPr marL="1454218" algn="l" defTabSz="1454218" rtl="0" eaLnBrk="1" latinLnBrk="0" hangingPunct="1">
                <a:defRPr kumimoji="1" sz="2863" kern="1200">
                  <a:solidFill>
                    <a:schemeClr val="lt1"/>
                  </a:solidFill>
                  <a:latin typeface="+mn-lt"/>
                  <a:ea typeface="+mn-ea"/>
                  <a:cs typeface="+mn-cs"/>
                </a:defRPr>
              </a:lvl3pPr>
              <a:lvl4pPr marL="2181327" algn="l" defTabSz="1454218" rtl="0" eaLnBrk="1" latinLnBrk="0" hangingPunct="1">
                <a:defRPr kumimoji="1" sz="2863" kern="1200">
                  <a:solidFill>
                    <a:schemeClr val="lt1"/>
                  </a:solidFill>
                  <a:latin typeface="+mn-lt"/>
                  <a:ea typeface="+mn-ea"/>
                  <a:cs typeface="+mn-cs"/>
                </a:defRPr>
              </a:lvl4pPr>
              <a:lvl5pPr marL="2908435" algn="l" defTabSz="1454218" rtl="0" eaLnBrk="1" latinLnBrk="0" hangingPunct="1">
                <a:defRPr kumimoji="1" sz="2863" kern="1200">
                  <a:solidFill>
                    <a:schemeClr val="lt1"/>
                  </a:solidFill>
                  <a:latin typeface="+mn-lt"/>
                  <a:ea typeface="+mn-ea"/>
                  <a:cs typeface="+mn-cs"/>
                </a:defRPr>
              </a:lvl5pPr>
              <a:lvl6pPr marL="3635544" algn="l" defTabSz="1454218" rtl="0" eaLnBrk="1" latinLnBrk="0" hangingPunct="1">
                <a:defRPr kumimoji="1" sz="2863" kern="1200">
                  <a:solidFill>
                    <a:schemeClr val="lt1"/>
                  </a:solidFill>
                  <a:latin typeface="+mn-lt"/>
                  <a:ea typeface="+mn-ea"/>
                  <a:cs typeface="+mn-cs"/>
                </a:defRPr>
              </a:lvl6pPr>
              <a:lvl7pPr marL="4362652" algn="l" defTabSz="1454218" rtl="0" eaLnBrk="1" latinLnBrk="0" hangingPunct="1">
                <a:defRPr kumimoji="1" sz="2863" kern="1200">
                  <a:solidFill>
                    <a:schemeClr val="lt1"/>
                  </a:solidFill>
                  <a:latin typeface="+mn-lt"/>
                  <a:ea typeface="+mn-ea"/>
                  <a:cs typeface="+mn-cs"/>
                </a:defRPr>
              </a:lvl7pPr>
              <a:lvl8pPr marL="5089761" algn="l" defTabSz="1454218" rtl="0" eaLnBrk="1" latinLnBrk="0" hangingPunct="1">
                <a:defRPr kumimoji="1" sz="2863" kern="1200">
                  <a:solidFill>
                    <a:schemeClr val="lt1"/>
                  </a:solidFill>
                  <a:latin typeface="+mn-lt"/>
                  <a:ea typeface="+mn-ea"/>
                  <a:cs typeface="+mn-cs"/>
                </a:defRPr>
              </a:lvl8pPr>
              <a:lvl9pPr marL="5816871" algn="l" defTabSz="1454218" rtl="0" eaLnBrk="1" latinLnBrk="0" hangingPunct="1">
                <a:defRPr kumimoji="1" sz="2863" kern="1200">
                  <a:solidFill>
                    <a:schemeClr val="lt1"/>
                  </a:solidFill>
                  <a:latin typeface="+mn-lt"/>
                  <a:ea typeface="+mn-ea"/>
                  <a:cs typeface="+mn-cs"/>
                </a:defRPr>
              </a:lvl9pPr>
            </a:lstStyle>
            <a:p>
              <a:pPr algn="ctr"/>
              <a:endParaRPr kumimoji="1" lang="ja-JP" altLang="en-US"/>
            </a:p>
          </p:txBody>
        </p:sp>
        <p:sp>
          <p:nvSpPr>
            <p:cNvPr id="188" name="正方形/長方形 187"/>
            <p:cNvSpPr/>
            <p:nvPr/>
          </p:nvSpPr>
          <p:spPr>
            <a:xfrm rot="20965882">
              <a:off x="5611614" y="11128668"/>
              <a:ext cx="646332" cy="276999"/>
            </a:xfrm>
            <a:prstGeom prst="rect">
              <a:avLst/>
            </a:prstGeom>
            <a:noFill/>
            <a:ln>
              <a:noFill/>
            </a:ln>
          </p:spPr>
          <p:txBody>
            <a:bodyPr wrap="none" lIns="91440" tIns="45720" rIns="91440" bIns="45720">
              <a:spAutoFit/>
            </a:bodyPr>
            <a:lstStyle>
              <a:defPPr>
                <a:defRPr lang="ja-JP"/>
              </a:defPPr>
              <a:lvl1pPr marL="0" algn="l" defTabSz="1454218" rtl="0" eaLnBrk="1" latinLnBrk="0" hangingPunct="1">
                <a:defRPr kumimoji="1" sz="2863" kern="1200">
                  <a:solidFill>
                    <a:schemeClr val="tx1"/>
                  </a:solidFill>
                  <a:latin typeface="+mn-lt"/>
                  <a:ea typeface="+mn-ea"/>
                  <a:cs typeface="+mn-cs"/>
                </a:defRPr>
              </a:lvl1pPr>
              <a:lvl2pPr marL="727109" algn="l" defTabSz="1454218" rtl="0" eaLnBrk="1" latinLnBrk="0" hangingPunct="1">
                <a:defRPr kumimoji="1" sz="2863" kern="1200">
                  <a:solidFill>
                    <a:schemeClr val="tx1"/>
                  </a:solidFill>
                  <a:latin typeface="+mn-lt"/>
                  <a:ea typeface="+mn-ea"/>
                  <a:cs typeface="+mn-cs"/>
                </a:defRPr>
              </a:lvl2pPr>
              <a:lvl3pPr marL="1454218" algn="l" defTabSz="1454218" rtl="0" eaLnBrk="1" latinLnBrk="0" hangingPunct="1">
                <a:defRPr kumimoji="1" sz="2863" kern="1200">
                  <a:solidFill>
                    <a:schemeClr val="tx1"/>
                  </a:solidFill>
                  <a:latin typeface="+mn-lt"/>
                  <a:ea typeface="+mn-ea"/>
                  <a:cs typeface="+mn-cs"/>
                </a:defRPr>
              </a:lvl3pPr>
              <a:lvl4pPr marL="2181327" algn="l" defTabSz="1454218" rtl="0" eaLnBrk="1" latinLnBrk="0" hangingPunct="1">
                <a:defRPr kumimoji="1" sz="2863" kern="1200">
                  <a:solidFill>
                    <a:schemeClr val="tx1"/>
                  </a:solidFill>
                  <a:latin typeface="+mn-lt"/>
                  <a:ea typeface="+mn-ea"/>
                  <a:cs typeface="+mn-cs"/>
                </a:defRPr>
              </a:lvl4pPr>
              <a:lvl5pPr marL="2908435" algn="l" defTabSz="1454218" rtl="0" eaLnBrk="1" latinLnBrk="0" hangingPunct="1">
                <a:defRPr kumimoji="1" sz="2863" kern="1200">
                  <a:solidFill>
                    <a:schemeClr val="tx1"/>
                  </a:solidFill>
                  <a:latin typeface="+mn-lt"/>
                  <a:ea typeface="+mn-ea"/>
                  <a:cs typeface="+mn-cs"/>
                </a:defRPr>
              </a:lvl5pPr>
              <a:lvl6pPr marL="3635544" algn="l" defTabSz="1454218" rtl="0" eaLnBrk="1" latinLnBrk="0" hangingPunct="1">
                <a:defRPr kumimoji="1" sz="2863" kern="1200">
                  <a:solidFill>
                    <a:schemeClr val="tx1"/>
                  </a:solidFill>
                  <a:latin typeface="+mn-lt"/>
                  <a:ea typeface="+mn-ea"/>
                  <a:cs typeface="+mn-cs"/>
                </a:defRPr>
              </a:lvl6pPr>
              <a:lvl7pPr marL="4362652" algn="l" defTabSz="1454218" rtl="0" eaLnBrk="1" latinLnBrk="0" hangingPunct="1">
                <a:defRPr kumimoji="1" sz="2863" kern="1200">
                  <a:solidFill>
                    <a:schemeClr val="tx1"/>
                  </a:solidFill>
                  <a:latin typeface="+mn-lt"/>
                  <a:ea typeface="+mn-ea"/>
                  <a:cs typeface="+mn-cs"/>
                </a:defRPr>
              </a:lvl7pPr>
              <a:lvl8pPr marL="5089761" algn="l" defTabSz="1454218" rtl="0" eaLnBrk="1" latinLnBrk="0" hangingPunct="1">
                <a:defRPr kumimoji="1" sz="2863" kern="1200">
                  <a:solidFill>
                    <a:schemeClr val="tx1"/>
                  </a:solidFill>
                  <a:latin typeface="+mn-lt"/>
                  <a:ea typeface="+mn-ea"/>
                  <a:cs typeface="+mn-cs"/>
                </a:defRPr>
              </a:lvl8pPr>
              <a:lvl9pPr marL="5816871" algn="l" defTabSz="1454218" rtl="0" eaLnBrk="1" latinLnBrk="0" hangingPunct="1">
                <a:defRPr kumimoji="1" sz="2863" kern="1200">
                  <a:solidFill>
                    <a:schemeClr val="tx1"/>
                  </a:solidFill>
                  <a:latin typeface="+mn-lt"/>
                  <a:ea typeface="+mn-ea"/>
                  <a:cs typeface="+mn-cs"/>
                </a:defRPr>
              </a:lvl9pPr>
            </a:lstStyle>
            <a:p>
              <a:pPr algn="ctr"/>
              <a:r>
                <a:rPr lang="ja-JP" altLang="en-US" sz="1200" cap="all" spc="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参加費</a:t>
              </a:r>
            </a:p>
          </p:txBody>
        </p:sp>
      </p:grpSp>
      <p:grpSp>
        <p:nvGrpSpPr>
          <p:cNvPr id="31" name="グループ化 30"/>
          <p:cNvGrpSpPr/>
          <p:nvPr/>
        </p:nvGrpSpPr>
        <p:grpSpPr>
          <a:xfrm>
            <a:off x="12249872" y="6691413"/>
            <a:ext cx="509168" cy="438315"/>
            <a:chOff x="8545119" y="10978272"/>
            <a:chExt cx="509168" cy="433627"/>
          </a:xfrm>
        </p:grpSpPr>
        <p:sp>
          <p:nvSpPr>
            <p:cNvPr id="181" name="円/楕円 180"/>
            <p:cNvSpPr/>
            <p:nvPr/>
          </p:nvSpPr>
          <p:spPr>
            <a:xfrm>
              <a:off x="8545121" y="10978272"/>
              <a:ext cx="509166" cy="433627"/>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454218" rtl="0" eaLnBrk="1" latinLnBrk="0" hangingPunct="1">
                <a:defRPr kumimoji="1" sz="2863" kern="1200">
                  <a:solidFill>
                    <a:schemeClr val="lt1"/>
                  </a:solidFill>
                  <a:latin typeface="+mn-lt"/>
                  <a:ea typeface="+mn-ea"/>
                  <a:cs typeface="+mn-cs"/>
                </a:defRPr>
              </a:lvl1pPr>
              <a:lvl2pPr marL="727109" algn="l" defTabSz="1454218" rtl="0" eaLnBrk="1" latinLnBrk="0" hangingPunct="1">
                <a:defRPr kumimoji="1" sz="2863" kern="1200">
                  <a:solidFill>
                    <a:schemeClr val="lt1"/>
                  </a:solidFill>
                  <a:latin typeface="+mn-lt"/>
                  <a:ea typeface="+mn-ea"/>
                  <a:cs typeface="+mn-cs"/>
                </a:defRPr>
              </a:lvl2pPr>
              <a:lvl3pPr marL="1454218" algn="l" defTabSz="1454218" rtl="0" eaLnBrk="1" latinLnBrk="0" hangingPunct="1">
                <a:defRPr kumimoji="1" sz="2863" kern="1200">
                  <a:solidFill>
                    <a:schemeClr val="lt1"/>
                  </a:solidFill>
                  <a:latin typeface="+mn-lt"/>
                  <a:ea typeface="+mn-ea"/>
                  <a:cs typeface="+mn-cs"/>
                </a:defRPr>
              </a:lvl3pPr>
              <a:lvl4pPr marL="2181327" algn="l" defTabSz="1454218" rtl="0" eaLnBrk="1" latinLnBrk="0" hangingPunct="1">
                <a:defRPr kumimoji="1" sz="2863" kern="1200">
                  <a:solidFill>
                    <a:schemeClr val="lt1"/>
                  </a:solidFill>
                  <a:latin typeface="+mn-lt"/>
                  <a:ea typeface="+mn-ea"/>
                  <a:cs typeface="+mn-cs"/>
                </a:defRPr>
              </a:lvl4pPr>
              <a:lvl5pPr marL="2908435" algn="l" defTabSz="1454218" rtl="0" eaLnBrk="1" latinLnBrk="0" hangingPunct="1">
                <a:defRPr kumimoji="1" sz="2863" kern="1200">
                  <a:solidFill>
                    <a:schemeClr val="lt1"/>
                  </a:solidFill>
                  <a:latin typeface="+mn-lt"/>
                  <a:ea typeface="+mn-ea"/>
                  <a:cs typeface="+mn-cs"/>
                </a:defRPr>
              </a:lvl5pPr>
              <a:lvl6pPr marL="3635544" algn="l" defTabSz="1454218" rtl="0" eaLnBrk="1" latinLnBrk="0" hangingPunct="1">
                <a:defRPr kumimoji="1" sz="2863" kern="1200">
                  <a:solidFill>
                    <a:schemeClr val="lt1"/>
                  </a:solidFill>
                  <a:latin typeface="+mn-lt"/>
                  <a:ea typeface="+mn-ea"/>
                  <a:cs typeface="+mn-cs"/>
                </a:defRPr>
              </a:lvl6pPr>
              <a:lvl7pPr marL="4362652" algn="l" defTabSz="1454218" rtl="0" eaLnBrk="1" latinLnBrk="0" hangingPunct="1">
                <a:defRPr kumimoji="1" sz="2863" kern="1200">
                  <a:solidFill>
                    <a:schemeClr val="lt1"/>
                  </a:solidFill>
                  <a:latin typeface="+mn-lt"/>
                  <a:ea typeface="+mn-ea"/>
                  <a:cs typeface="+mn-cs"/>
                </a:defRPr>
              </a:lvl7pPr>
              <a:lvl8pPr marL="5089761" algn="l" defTabSz="1454218" rtl="0" eaLnBrk="1" latinLnBrk="0" hangingPunct="1">
                <a:defRPr kumimoji="1" sz="2863" kern="1200">
                  <a:solidFill>
                    <a:schemeClr val="lt1"/>
                  </a:solidFill>
                  <a:latin typeface="+mn-lt"/>
                  <a:ea typeface="+mn-ea"/>
                  <a:cs typeface="+mn-cs"/>
                </a:defRPr>
              </a:lvl8pPr>
              <a:lvl9pPr marL="5816871" algn="l" defTabSz="1454218" rtl="0" eaLnBrk="1" latinLnBrk="0" hangingPunct="1">
                <a:defRPr kumimoji="1" sz="2863" kern="1200">
                  <a:solidFill>
                    <a:schemeClr val="lt1"/>
                  </a:solidFill>
                  <a:latin typeface="+mn-lt"/>
                  <a:ea typeface="+mn-ea"/>
                  <a:cs typeface="+mn-cs"/>
                </a:defRPr>
              </a:lvl9pPr>
            </a:lstStyle>
            <a:p>
              <a:pPr algn="ctr"/>
              <a:endParaRPr kumimoji="1" lang="ja-JP" altLang="en-US"/>
            </a:p>
          </p:txBody>
        </p:sp>
        <p:sp>
          <p:nvSpPr>
            <p:cNvPr id="186" name="正方形/長方形 185"/>
            <p:cNvSpPr/>
            <p:nvPr/>
          </p:nvSpPr>
          <p:spPr>
            <a:xfrm rot="20965882">
              <a:off x="8545119" y="11032310"/>
              <a:ext cx="492444" cy="276999"/>
            </a:xfrm>
            <a:prstGeom prst="rect">
              <a:avLst/>
            </a:prstGeom>
            <a:noFill/>
            <a:ln>
              <a:noFill/>
            </a:ln>
          </p:spPr>
          <p:txBody>
            <a:bodyPr wrap="none" lIns="91440" tIns="45720" rIns="91440" bIns="45720">
              <a:spAutoFit/>
            </a:bodyPr>
            <a:lstStyle>
              <a:defPPr>
                <a:defRPr lang="ja-JP"/>
              </a:defPPr>
              <a:lvl1pPr marL="0" algn="l" defTabSz="1454218" rtl="0" eaLnBrk="1" latinLnBrk="0" hangingPunct="1">
                <a:defRPr kumimoji="1" sz="2863" kern="1200">
                  <a:solidFill>
                    <a:schemeClr val="tx1"/>
                  </a:solidFill>
                  <a:latin typeface="+mn-lt"/>
                  <a:ea typeface="+mn-ea"/>
                  <a:cs typeface="+mn-cs"/>
                </a:defRPr>
              </a:lvl1pPr>
              <a:lvl2pPr marL="727109" algn="l" defTabSz="1454218" rtl="0" eaLnBrk="1" latinLnBrk="0" hangingPunct="1">
                <a:defRPr kumimoji="1" sz="2863" kern="1200">
                  <a:solidFill>
                    <a:schemeClr val="tx1"/>
                  </a:solidFill>
                  <a:latin typeface="+mn-lt"/>
                  <a:ea typeface="+mn-ea"/>
                  <a:cs typeface="+mn-cs"/>
                </a:defRPr>
              </a:lvl2pPr>
              <a:lvl3pPr marL="1454218" algn="l" defTabSz="1454218" rtl="0" eaLnBrk="1" latinLnBrk="0" hangingPunct="1">
                <a:defRPr kumimoji="1" sz="2863" kern="1200">
                  <a:solidFill>
                    <a:schemeClr val="tx1"/>
                  </a:solidFill>
                  <a:latin typeface="+mn-lt"/>
                  <a:ea typeface="+mn-ea"/>
                  <a:cs typeface="+mn-cs"/>
                </a:defRPr>
              </a:lvl3pPr>
              <a:lvl4pPr marL="2181327" algn="l" defTabSz="1454218" rtl="0" eaLnBrk="1" latinLnBrk="0" hangingPunct="1">
                <a:defRPr kumimoji="1" sz="2863" kern="1200">
                  <a:solidFill>
                    <a:schemeClr val="tx1"/>
                  </a:solidFill>
                  <a:latin typeface="+mn-lt"/>
                  <a:ea typeface="+mn-ea"/>
                  <a:cs typeface="+mn-cs"/>
                </a:defRPr>
              </a:lvl4pPr>
              <a:lvl5pPr marL="2908435" algn="l" defTabSz="1454218" rtl="0" eaLnBrk="1" latinLnBrk="0" hangingPunct="1">
                <a:defRPr kumimoji="1" sz="2863" kern="1200">
                  <a:solidFill>
                    <a:schemeClr val="tx1"/>
                  </a:solidFill>
                  <a:latin typeface="+mn-lt"/>
                  <a:ea typeface="+mn-ea"/>
                  <a:cs typeface="+mn-cs"/>
                </a:defRPr>
              </a:lvl5pPr>
              <a:lvl6pPr marL="3635544" algn="l" defTabSz="1454218" rtl="0" eaLnBrk="1" latinLnBrk="0" hangingPunct="1">
                <a:defRPr kumimoji="1" sz="2863" kern="1200">
                  <a:solidFill>
                    <a:schemeClr val="tx1"/>
                  </a:solidFill>
                  <a:latin typeface="+mn-lt"/>
                  <a:ea typeface="+mn-ea"/>
                  <a:cs typeface="+mn-cs"/>
                </a:defRPr>
              </a:lvl6pPr>
              <a:lvl7pPr marL="4362652" algn="l" defTabSz="1454218" rtl="0" eaLnBrk="1" latinLnBrk="0" hangingPunct="1">
                <a:defRPr kumimoji="1" sz="2863" kern="1200">
                  <a:solidFill>
                    <a:schemeClr val="tx1"/>
                  </a:solidFill>
                  <a:latin typeface="+mn-lt"/>
                  <a:ea typeface="+mn-ea"/>
                  <a:cs typeface="+mn-cs"/>
                </a:defRPr>
              </a:lvl7pPr>
              <a:lvl8pPr marL="5089761" algn="l" defTabSz="1454218" rtl="0" eaLnBrk="1" latinLnBrk="0" hangingPunct="1">
                <a:defRPr kumimoji="1" sz="2863" kern="1200">
                  <a:solidFill>
                    <a:schemeClr val="tx1"/>
                  </a:solidFill>
                  <a:latin typeface="+mn-lt"/>
                  <a:ea typeface="+mn-ea"/>
                  <a:cs typeface="+mn-cs"/>
                </a:defRPr>
              </a:lvl8pPr>
              <a:lvl9pPr marL="5816871" algn="l" defTabSz="1454218" rtl="0" eaLnBrk="1" latinLnBrk="0" hangingPunct="1">
                <a:defRPr kumimoji="1" sz="2863" kern="1200">
                  <a:solidFill>
                    <a:schemeClr val="tx1"/>
                  </a:solidFill>
                  <a:latin typeface="+mn-lt"/>
                  <a:ea typeface="+mn-ea"/>
                  <a:cs typeface="+mn-cs"/>
                </a:defRPr>
              </a:lvl9pPr>
            </a:lstStyle>
            <a:p>
              <a:pPr algn="ctr"/>
              <a:r>
                <a:rPr lang="ja-JP" altLang="en-US" sz="1200" cap="all" spc="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定員</a:t>
              </a:r>
            </a:p>
          </p:txBody>
        </p:sp>
      </p:grpSp>
      <p:grpSp>
        <p:nvGrpSpPr>
          <p:cNvPr id="449" name="グループ化 448"/>
          <p:cNvGrpSpPr/>
          <p:nvPr/>
        </p:nvGrpSpPr>
        <p:grpSpPr>
          <a:xfrm>
            <a:off x="11333110" y="7036072"/>
            <a:ext cx="2312740" cy="820240"/>
            <a:chOff x="10781360" y="11023674"/>
            <a:chExt cx="2312740" cy="811466"/>
          </a:xfrm>
        </p:grpSpPr>
        <p:sp>
          <p:nvSpPr>
            <p:cNvPr id="202" name="円/楕円 201"/>
            <p:cNvSpPr/>
            <p:nvPr/>
          </p:nvSpPr>
          <p:spPr>
            <a:xfrm>
              <a:off x="10781360" y="11023674"/>
              <a:ext cx="509166" cy="433627"/>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454218" rtl="0" eaLnBrk="1" latinLnBrk="0" hangingPunct="1">
                <a:defRPr kumimoji="1" sz="2863" kern="1200">
                  <a:solidFill>
                    <a:schemeClr val="lt1"/>
                  </a:solidFill>
                  <a:latin typeface="+mn-lt"/>
                  <a:ea typeface="+mn-ea"/>
                  <a:cs typeface="+mn-cs"/>
                </a:defRPr>
              </a:lvl1pPr>
              <a:lvl2pPr marL="727109" algn="l" defTabSz="1454218" rtl="0" eaLnBrk="1" latinLnBrk="0" hangingPunct="1">
                <a:defRPr kumimoji="1" sz="2863" kern="1200">
                  <a:solidFill>
                    <a:schemeClr val="lt1"/>
                  </a:solidFill>
                  <a:latin typeface="+mn-lt"/>
                  <a:ea typeface="+mn-ea"/>
                  <a:cs typeface="+mn-cs"/>
                </a:defRPr>
              </a:lvl2pPr>
              <a:lvl3pPr marL="1454218" algn="l" defTabSz="1454218" rtl="0" eaLnBrk="1" latinLnBrk="0" hangingPunct="1">
                <a:defRPr kumimoji="1" sz="2863" kern="1200">
                  <a:solidFill>
                    <a:schemeClr val="lt1"/>
                  </a:solidFill>
                  <a:latin typeface="+mn-lt"/>
                  <a:ea typeface="+mn-ea"/>
                  <a:cs typeface="+mn-cs"/>
                </a:defRPr>
              </a:lvl3pPr>
              <a:lvl4pPr marL="2181327" algn="l" defTabSz="1454218" rtl="0" eaLnBrk="1" latinLnBrk="0" hangingPunct="1">
                <a:defRPr kumimoji="1" sz="2863" kern="1200">
                  <a:solidFill>
                    <a:schemeClr val="lt1"/>
                  </a:solidFill>
                  <a:latin typeface="+mn-lt"/>
                  <a:ea typeface="+mn-ea"/>
                  <a:cs typeface="+mn-cs"/>
                </a:defRPr>
              </a:lvl4pPr>
              <a:lvl5pPr marL="2908435" algn="l" defTabSz="1454218" rtl="0" eaLnBrk="1" latinLnBrk="0" hangingPunct="1">
                <a:defRPr kumimoji="1" sz="2863" kern="1200">
                  <a:solidFill>
                    <a:schemeClr val="lt1"/>
                  </a:solidFill>
                  <a:latin typeface="+mn-lt"/>
                  <a:ea typeface="+mn-ea"/>
                  <a:cs typeface="+mn-cs"/>
                </a:defRPr>
              </a:lvl5pPr>
              <a:lvl6pPr marL="3635544" algn="l" defTabSz="1454218" rtl="0" eaLnBrk="1" latinLnBrk="0" hangingPunct="1">
                <a:defRPr kumimoji="1" sz="2863" kern="1200">
                  <a:solidFill>
                    <a:schemeClr val="lt1"/>
                  </a:solidFill>
                  <a:latin typeface="+mn-lt"/>
                  <a:ea typeface="+mn-ea"/>
                  <a:cs typeface="+mn-cs"/>
                </a:defRPr>
              </a:lvl6pPr>
              <a:lvl7pPr marL="4362652" algn="l" defTabSz="1454218" rtl="0" eaLnBrk="1" latinLnBrk="0" hangingPunct="1">
                <a:defRPr kumimoji="1" sz="2863" kern="1200">
                  <a:solidFill>
                    <a:schemeClr val="lt1"/>
                  </a:solidFill>
                  <a:latin typeface="+mn-lt"/>
                  <a:ea typeface="+mn-ea"/>
                  <a:cs typeface="+mn-cs"/>
                </a:defRPr>
              </a:lvl7pPr>
              <a:lvl8pPr marL="5089761" algn="l" defTabSz="1454218" rtl="0" eaLnBrk="1" latinLnBrk="0" hangingPunct="1">
                <a:defRPr kumimoji="1" sz="2863" kern="1200">
                  <a:solidFill>
                    <a:schemeClr val="lt1"/>
                  </a:solidFill>
                  <a:latin typeface="+mn-lt"/>
                  <a:ea typeface="+mn-ea"/>
                  <a:cs typeface="+mn-cs"/>
                </a:defRPr>
              </a:lvl8pPr>
              <a:lvl9pPr marL="5816871" algn="l" defTabSz="1454218" rtl="0" eaLnBrk="1" latinLnBrk="0" hangingPunct="1">
                <a:defRPr kumimoji="1" sz="2863" kern="1200">
                  <a:solidFill>
                    <a:schemeClr val="lt1"/>
                  </a:solidFill>
                  <a:latin typeface="+mn-lt"/>
                  <a:ea typeface="+mn-ea"/>
                  <a:cs typeface="+mn-cs"/>
                </a:defRPr>
              </a:lvl9pPr>
            </a:lstStyle>
            <a:p>
              <a:pPr algn="ctr"/>
              <a:endParaRPr kumimoji="1" lang="ja-JP" altLang="en-US"/>
            </a:p>
          </p:txBody>
        </p:sp>
        <p:sp>
          <p:nvSpPr>
            <p:cNvPr id="203" name="正方形/長方形 202"/>
            <p:cNvSpPr/>
            <p:nvPr/>
          </p:nvSpPr>
          <p:spPr>
            <a:xfrm rot="20965882">
              <a:off x="12447768" y="11558141"/>
              <a:ext cx="646332" cy="276999"/>
            </a:xfrm>
            <a:prstGeom prst="rect">
              <a:avLst/>
            </a:prstGeom>
            <a:noFill/>
            <a:ln>
              <a:noFill/>
            </a:ln>
          </p:spPr>
          <p:txBody>
            <a:bodyPr wrap="none" lIns="91440" tIns="45720" rIns="91440" bIns="45720">
              <a:spAutoFit/>
            </a:bodyPr>
            <a:lstStyle>
              <a:defPPr>
                <a:defRPr lang="ja-JP"/>
              </a:defPPr>
              <a:lvl1pPr marL="0" algn="l" defTabSz="1454218" rtl="0" eaLnBrk="1" latinLnBrk="0" hangingPunct="1">
                <a:defRPr kumimoji="1" sz="2863" kern="1200">
                  <a:solidFill>
                    <a:schemeClr val="tx1"/>
                  </a:solidFill>
                  <a:latin typeface="+mn-lt"/>
                  <a:ea typeface="+mn-ea"/>
                  <a:cs typeface="+mn-cs"/>
                </a:defRPr>
              </a:lvl1pPr>
              <a:lvl2pPr marL="727109" algn="l" defTabSz="1454218" rtl="0" eaLnBrk="1" latinLnBrk="0" hangingPunct="1">
                <a:defRPr kumimoji="1" sz="2863" kern="1200">
                  <a:solidFill>
                    <a:schemeClr val="tx1"/>
                  </a:solidFill>
                  <a:latin typeface="+mn-lt"/>
                  <a:ea typeface="+mn-ea"/>
                  <a:cs typeface="+mn-cs"/>
                </a:defRPr>
              </a:lvl2pPr>
              <a:lvl3pPr marL="1454218" algn="l" defTabSz="1454218" rtl="0" eaLnBrk="1" latinLnBrk="0" hangingPunct="1">
                <a:defRPr kumimoji="1" sz="2863" kern="1200">
                  <a:solidFill>
                    <a:schemeClr val="tx1"/>
                  </a:solidFill>
                  <a:latin typeface="+mn-lt"/>
                  <a:ea typeface="+mn-ea"/>
                  <a:cs typeface="+mn-cs"/>
                </a:defRPr>
              </a:lvl3pPr>
              <a:lvl4pPr marL="2181327" algn="l" defTabSz="1454218" rtl="0" eaLnBrk="1" latinLnBrk="0" hangingPunct="1">
                <a:defRPr kumimoji="1" sz="2863" kern="1200">
                  <a:solidFill>
                    <a:schemeClr val="tx1"/>
                  </a:solidFill>
                  <a:latin typeface="+mn-lt"/>
                  <a:ea typeface="+mn-ea"/>
                  <a:cs typeface="+mn-cs"/>
                </a:defRPr>
              </a:lvl4pPr>
              <a:lvl5pPr marL="2908435" algn="l" defTabSz="1454218" rtl="0" eaLnBrk="1" latinLnBrk="0" hangingPunct="1">
                <a:defRPr kumimoji="1" sz="2863" kern="1200">
                  <a:solidFill>
                    <a:schemeClr val="tx1"/>
                  </a:solidFill>
                  <a:latin typeface="+mn-lt"/>
                  <a:ea typeface="+mn-ea"/>
                  <a:cs typeface="+mn-cs"/>
                </a:defRPr>
              </a:lvl5pPr>
              <a:lvl6pPr marL="3635544" algn="l" defTabSz="1454218" rtl="0" eaLnBrk="1" latinLnBrk="0" hangingPunct="1">
                <a:defRPr kumimoji="1" sz="2863" kern="1200">
                  <a:solidFill>
                    <a:schemeClr val="tx1"/>
                  </a:solidFill>
                  <a:latin typeface="+mn-lt"/>
                  <a:ea typeface="+mn-ea"/>
                  <a:cs typeface="+mn-cs"/>
                </a:defRPr>
              </a:lvl6pPr>
              <a:lvl7pPr marL="4362652" algn="l" defTabSz="1454218" rtl="0" eaLnBrk="1" latinLnBrk="0" hangingPunct="1">
                <a:defRPr kumimoji="1" sz="2863" kern="1200">
                  <a:solidFill>
                    <a:schemeClr val="tx1"/>
                  </a:solidFill>
                  <a:latin typeface="+mn-lt"/>
                  <a:ea typeface="+mn-ea"/>
                  <a:cs typeface="+mn-cs"/>
                </a:defRPr>
              </a:lvl7pPr>
              <a:lvl8pPr marL="5089761" algn="l" defTabSz="1454218" rtl="0" eaLnBrk="1" latinLnBrk="0" hangingPunct="1">
                <a:defRPr kumimoji="1" sz="2863" kern="1200">
                  <a:solidFill>
                    <a:schemeClr val="tx1"/>
                  </a:solidFill>
                  <a:latin typeface="+mn-lt"/>
                  <a:ea typeface="+mn-ea"/>
                  <a:cs typeface="+mn-cs"/>
                </a:defRPr>
              </a:lvl8pPr>
              <a:lvl9pPr marL="5816871" algn="l" defTabSz="1454218" rtl="0" eaLnBrk="1" latinLnBrk="0" hangingPunct="1">
                <a:defRPr kumimoji="1" sz="2863" kern="1200">
                  <a:solidFill>
                    <a:schemeClr val="tx1"/>
                  </a:solidFill>
                  <a:latin typeface="+mn-lt"/>
                  <a:ea typeface="+mn-ea"/>
                  <a:cs typeface="+mn-cs"/>
                </a:defRPr>
              </a:lvl9pPr>
            </a:lstStyle>
            <a:p>
              <a:pPr algn="ctr"/>
              <a:r>
                <a:rPr lang="ja-JP" altLang="en-US" sz="1200" cap="all" spc="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申込み</a:t>
              </a:r>
            </a:p>
          </p:txBody>
        </p:sp>
      </p:grpSp>
      <p:grpSp>
        <p:nvGrpSpPr>
          <p:cNvPr id="9" name="グループ化 8"/>
          <p:cNvGrpSpPr/>
          <p:nvPr/>
        </p:nvGrpSpPr>
        <p:grpSpPr>
          <a:xfrm>
            <a:off x="-1980111" y="8703162"/>
            <a:ext cx="569387" cy="1018629"/>
            <a:chOff x="1199874" y="8794889"/>
            <a:chExt cx="569387" cy="1018629"/>
          </a:xfrm>
        </p:grpSpPr>
        <p:sp>
          <p:nvSpPr>
            <p:cNvPr id="133" name="円/楕円 132"/>
            <p:cNvSpPr/>
            <p:nvPr/>
          </p:nvSpPr>
          <p:spPr>
            <a:xfrm>
              <a:off x="1242142" y="8794889"/>
              <a:ext cx="481423" cy="465785"/>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rot="20965882">
              <a:off x="1199874" y="8887535"/>
              <a:ext cx="569387" cy="260729"/>
            </a:xfrm>
            <a:prstGeom prst="rect">
              <a:avLst/>
            </a:prstGeom>
            <a:noFill/>
            <a:ln>
              <a:noFill/>
            </a:ln>
          </p:spPr>
          <p:txBody>
            <a:bodyPr wrap="none" lIns="91440" tIns="45720" rIns="91440" bIns="45720">
              <a:spAutoFit/>
            </a:bodyPr>
            <a:lstStyle/>
            <a:p>
              <a:pPr algn="ctr"/>
              <a:r>
                <a:rPr lang="ja-JP" altLang="en-US" sz="1200" b="1" cap="all" spc="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と き</a:t>
              </a:r>
            </a:p>
          </p:txBody>
        </p:sp>
        <p:sp>
          <p:nvSpPr>
            <p:cNvPr id="150" name="円/楕円 149"/>
            <p:cNvSpPr/>
            <p:nvPr/>
          </p:nvSpPr>
          <p:spPr>
            <a:xfrm>
              <a:off x="1275638" y="9377946"/>
              <a:ext cx="458394" cy="43557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正方形/長方形 151"/>
            <p:cNvSpPr/>
            <p:nvPr/>
          </p:nvSpPr>
          <p:spPr>
            <a:xfrm rot="21048886">
              <a:off x="1224888" y="9434794"/>
              <a:ext cx="539728" cy="260729"/>
            </a:xfrm>
            <a:prstGeom prst="rect">
              <a:avLst/>
            </a:prstGeom>
            <a:noFill/>
            <a:ln>
              <a:noFill/>
            </a:ln>
          </p:spPr>
          <p:txBody>
            <a:bodyPr wrap="none" lIns="91440" tIns="45720" rIns="91440" bIns="45720">
              <a:spAutoFit/>
            </a:bodyPr>
            <a:lstStyle/>
            <a:p>
              <a:pPr algn="ctr"/>
              <a:r>
                <a:rPr lang="ja-JP" altLang="en-US" sz="1200" b="1" cap="all" spc="-10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ところ</a:t>
              </a:r>
              <a:endParaRPr lang="en-US" altLang="ja-JP" sz="1200" b="1" cap="all" spc="-10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endParaRPr>
            </a:p>
          </p:txBody>
        </p:sp>
      </p:grpSp>
      <p:sp>
        <p:nvSpPr>
          <p:cNvPr id="472" name="角丸四角形 471"/>
          <p:cNvSpPr>
            <a:spLocks noChangeAspect="1"/>
          </p:cNvSpPr>
          <p:nvPr/>
        </p:nvSpPr>
        <p:spPr>
          <a:xfrm>
            <a:off x="-3789915" y="11056424"/>
            <a:ext cx="2500639" cy="1484472"/>
          </a:xfrm>
          <a:prstGeom prst="roundRect">
            <a:avLst>
              <a:gd name="adj" fmla="val 0"/>
            </a:avLst>
          </a:prstGeom>
          <a:blipFill>
            <a:blip r:embed="rId5"/>
            <a:tile tx="0" ty="0" sx="100000" sy="100000" flip="none" algn="tl"/>
          </a:blipFill>
          <a:ln w="6350">
            <a:solidFill>
              <a:srgbClr val="B85410"/>
            </a:solidFill>
          </a:ln>
          <a:effectLst>
            <a:outerShdw dist="63500" dir="3000000" algn="tl" rotWithShape="0">
              <a:schemeClr val="accent2">
                <a:lumMod val="50000"/>
              </a:schemeClr>
            </a:outerShdw>
          </a:effectLst>
        </p:spPr>
        <p:txBody>
          <a:bodyPr wrap="square" lIns="91440" tIns="45720" rIns="91440" bIns="45720" rtlCol="0" anchor="t" anchorCtr="0">
            <a:noAutofit/>
          </a:bodyPr>
          <a:lstStyle/>
          <a:p>
            <a:r>
              <a:rPr lang="ja-JP" altLang="en-US" sz="1000" b="1" dirty="0">
                <a:ln w="76200" cap="flat" cmpd="sng">
                  <a:noFill/>
                  <a:prstDash val="solid"/>
                </a:ln>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000" b="1" dirty="0">
              <a:ln w="76200" cap="flat" cmpd="sng">
                <a:noFill/>
                <a:prstDash val="solid"/>
              </a:ln>
              <a:latin typeface="メイリオ" panose="020B0604030504040204" pitchFamily="50" charset="-128"/>
              <a:ea typeface="メイリオ" panose="020B0604030504040204" pitchFamily="50" charset="-128"/>
              <a:cs typeface="メイリオ" panose="020B0604030504040204" pitchFamily="50" charset="-128"/>
            </a:endParaRPr>
          </a:p>
          <a:p>
            <a:pPr algn="ctr">
              <a:spcBef>
                <a:spcPts val="600"/>
              </a:spcBef>
            </a:pPr>
            <a:r>
              <a:rPr lang="ja-JP" altLang="ja-JP" sz="2000" b="1" dirty="0">
                <a:ln w="76200" cap="flat" cmpd="sng">
                  <a:noFill/>
                  <a:prstDash val="solid"/>
                </a:ln>
                <a:solidFill>
                  <a:srgbClr val="002060"/>
                </a:solidFill>
                <a:latin typeface="Meiryo UI" panose="020B0604030504040204" pitchFamily="50" charset="-128"/>
                <a:ea typeface="Meiryo UI" panose="020B0604030504040204" pitchFamily="50" charset="-128"/>
                <a:cs typeface="Meiryo UI" panose="020B0604030504040204" pitchFamily="50" charset="-128"/>
              </a:rPr>
              <a:t>清掃ボランティア</a:t>
            </a:r>
            <a:r>
              <a:rPr lang="ja-JP" altLang="en-US" sz="2000" b="1" dirty="0">
                <a:ln w="76200" cap="flat" cmpd="sng">
                  <a:noFill/>
                  <a:prstDash val="solid"/>
                </a:ln>
                <a:solidFill>
                  <a:srgbClr val="002060"/>
                </a:solidFill>
                <a:latin typeface="Meiryo UI" panose="020B0604030504040204" pitchFamily="50" charset="-128"/>
                <a:ea typeface="Meiryo UI" panose="020B0604030504040204" pitchFamily="50" charset="-128"/>
                <a:cs typeface="Meiryo UI" panose="020B0604030504040204" pitchFamily="50" charset="-128"/>
              </a:rPr>
              <a:t>活動</a:t>
            </a:r>
            <a:endParaRPr lang="en-US" altLang="ja-JP" sz="2000" b="1" dirty="0">
              <a:ln w="76200" cap="flat" cmpd="sng">
                <a:noFill/>
                <a:prstDash val="solid"/>
              </a:ln>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a:ln w="76200" cap="flat" cmpd="sng">
                  <a:noFill/>
                  <a:prstDash val="solid"/>
                </a:ln>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ln w="76200" cap="flat" cmpd="sng">
                  <a:noFill/>
                  <a:prstDash val="solid"/>
                </a:ln>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200" dirty="0">
                <a:ln w="76200" cap="flat" cmpd="sng">
                  <a:noFill/>
                  <a:prstDash val="solid"/>
                </a:ln>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dirty="0">
                <a:ln w="76200" cap="flat" cmpd="sng">
                  <a:noFill/>
                  <a:prstDash val="solid"/>
                </a:ln>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dirty="0">
                <a:ln w="76200" cap="flat" cmpd="sng">
                  <a:noFill/>
                  <a:prstDash val="solid"/>
                </a:ln>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月の期間は、</a:t>
            </a:r>
            <a:endParaRPr lang="en-US" altLang="ja-JP" sz="1200" dirty="0">
              <a:ln w="76200" cap="flat" cmpd="sng">
                <a:noFill/>
                <a:prstDash val="solid"/>
              </a:ln>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lang="ja-JP" altLang="en-US" sz="1200" dirty="0">
                <a:ln w="76200" cap="flat" cmpd="sng">
                  <a:noFill/>
                  <a:prstDash val="solid"/>
                </a:ln>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活動を休止します。</a:t>
            </a:r>
            <a:endParaRPr lang="en-US" altLang="ja-JP" sz="1200" dirty="0">
              <a:ln w="76200" cap="flat" cmpd="sng">
                <a:noFill/>
                <a:prstDash val="solid"/>
              </a:ln>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lang="ja-JP" altLang="en-US" sz="1200" dirty="0">
                <a:ln w="76200" cap="flat" cmpd="sng">
                  <a:noFill/>
                  <a:prstDash val="solid"/>
                </a:ln>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活動再開は、</a:t>
            </a:r>
            <a:r>
              <a:rPr lang="en-US" altLang="ja-JP" sz="1200" dirty="0">
                <a:ln w="76200" cap="flat" cmpd="sng">
                  <a:noFill/>
                  <a:prstDash val="solid"/>
                </a:ln>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200" dirty="0">
                <a:ln w="76200" cap="flat" cmpd="sng">
                  <a:noFill/>
                  <a:prstDash val="solid"/>
                </a:ln>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年</a:t>
            </a:r>
            <a:endParaRPr lang="en-US" altLang="ja-JP" sz="1200" dirty="0">
              <a:ln w="76200" cap="flat" cmpd="sng">
                <a:noFill/>
                <a:prstDash val="solid"/>
              </a:ln>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lang="en-US" altLang="ja-JP" sz="1200" dirty="0">
                <a:ln w="76200" cap="flat" cmpd="sng">
                  <a:noFill/>
                  <a:prstDash val="solid"/>
                </a:ln>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200" dirty="0">
                <a:ln w="76200" cap="flat" cmpd="sng">
                  <a:noFill/>
                  <a:prstDash val="solid"/>
                </a:ln>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月となります。</a:t>
            </a:r>
            <a:endParaRPr lang="en-US" altLang="ja-JP" sz="14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5" name="円/楕円 164"/>
          <p:cNvSpPr/>
          <p:nvPr/>
        </p:nvSpPr>
        <p:spPr>
          <a:xfrm>
            <a:off x="-2258652" y="11667015"/>
            <a:ext cx="897414" cy="831450"/>
          </a:xfrm>
          <a:prstGeom prst="ellipse">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p:cNvSpPr/>
          <p:nvPr/>
        </p:nvSpPr>
        <p:spPr>
          <a:xfrm rot="440029">
            <a:off x="-2237891" y="11782657"/>
            <a:ext cx="918750" cy="600164"/>
          </a:xfrm>
          <a:prstGeom prst="rect">
            <a:avLst/>
          </a:prstGeom>
          <a:noFill/>
          <a:ln>
            <a:noFill/>
          </a:ln>
        </p:spPr>
        <p:txBody>
          <a:bodyPr wrap="square" lIns="91440" tIns="45720" rIns="91440" bIns="45720">
            <a:spAutoFit/>
          </a:bodyPr>
          <a:lstStyle/>
          <a:p>
            <a:pPr algn="ctr"/>
            <a:r>
              <a:rPr lang="ja-JP" altLang="en-US" sz="1100" b="1" cap="all" spc="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冬期につき活動を休止</a:t>
            </a:r>
            <a:endParaRPr lang="en-US" altLang="ja-JP" sz="1100" b="1" cap="all" spc="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endParaRPr>
          </a:p>
          <a:p>
            <a:pPr algn="ctr"/>
            <a:r>
              <a:rPr lang="ja-JP" altLang="en-US" sz="1100" b="1" cap="all"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いたします</a:t>
            </a:r>
            <a:endParaRPr lang="ja-JP" altLang="en-US" sz="1100" b="1" cap="all" spc="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endParaRPr>
          </a:p>
        </p:txBody>
      </p:sp>
      <p:sp>
        <p:nvSpPr>
          <p:cNvPr id="201" name="円/楕円 200"/>
          <p:cNvSpPr/>
          <p:nvPr/>
        </p:nvSpPr>
        <p:spPr>
          <a:xfrm>
            <a:off x="12094851" y="7272771"/>
            <a:ext cx="421084" cy="378583"/>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454218" rtl="0" eaLnBrk="1" latinLnBrk="0" hangingPunct="1">
              <a:defRPr kumimoji="1" sz="2863" kern="1200">
                <a:solidFill>
                  <a:schemeClr val="lt1"/>
                </a:solidFill>
                <a:latin typeface="+mn-lt"/>
                <a:ea typeface="+mn-ea"/>
                <a:cs typeface="+mn-cs"/>
              </a:defRPr>
            </a:lvl1pPr>
            <a:lvl2pPr marL="727109" algn="l" defTabSz="1454218" rtl="0" eaLnBrk="1" latinLnBrk="0" hangingPunct="1">
              <a:defRPr kumimoji="1" sz="2863" kern="1200">
                <a:solidFill>
                  <a:schemeClr val="lt1"/>
                </a:solidFill>
                <a:latin typeface="+mn-lt"/>
                <a:ea typeface="+mn-ea"/>
                <a:cs typeface="+mn-cs"/>
              </a:defRPr>
            </a:lvl2pPr>
            <a:lvl3pPr marL="1454218" algn="l" defTabSz="1454218" rtl="0" eaLnBrk="1" latinLnBrk="0" hangingPunct="1">
              <a:defRPr kumimoji="1" sz="2863" kern="1200">
                <a:solidFill>
                  <a:schemeClr val="lt1"/>
                </a:solidFill>
                <a:latin typeface="+mn-lt"/>
                <a:ea typeface="+mn-ea"/>
                <a:cs typeface="+mn-cs"/>
              </a:defRPr>
            </a:lvl3pPr>
            <a:lvl4pPr marL="2181327" algn="l" defTabSz="1454218" rtl="0" eaLnBrk="1" latinLnBrk="0" hangingPunct="1">
              <a:defRPr kumimoji="1" sz="2863" kern="1200">
                <a:solidFill>
                  <a:schemeClr val="lt1"/>
                </a:solidFill>
                <a:latin typeface="+mn-lt"/>
                <a:ea typeface="+mn-ea"/>
                <a:cs typeface="+mn-cs"/>
              </a:defRPr>
            </a:lvl4pPr>
            <a:lvl5pPr marL="2908435" algn="l" defTabSz="1454218" rtl="0" eaLnBrk="1" latinLnBrk="0" hangingPunct="1">
              <a:defRPr kumimoji="1" sz="2863" kern="1200">
                <a:solidFill>
                  <a:schemeClr val="lt1"/>
                </a:solidFill>
                <a:latin typeface="+mn-lt"/>
                <a:ea typeface="+mn-ea"/>
                <a:cs typeface="+mn-cs"/>
              </a:defRPr>
            </a:lvl5pPr>
            <a:lvl6pPr marL="3635544" algn="l" defTabSz="1454218" rtl="0" eaLnBrk="1" latinLnBrk="0" hangingPunct="1">
              <a:defRPr kumimoji="1" sz="2863" kern="1200">
                <a:solidFill>
                  <a:schemeClr val="lt1"/>
                </a:solidFill>
                <a:latin typeface="+mn-lt"/>
                <a:ea typeface="+mn-ea"/>
                <a:cs typeface="+mn-cs"/>
              </a:defRPr>
            </a:lvl6pPr>
            <a:lvl7pPr marL="4362652" algn="l" defTabSz="1454218" rtl="0" eaLnBrk="1" latinLnBrk="0" hangingPunct="1">
              <a:defRPr kumimoji="1" sz="2863" kern="1200">
                <a:solidFill>
                  <a:schemeClr val="lt1"/>
                </a:solidFill>
                <a:latin typeface="+mn-lt"/>
                <a:ea typeface="+mn-ea"/>
                <a:cs typeface="+mn-cs"/>
              </a:defRPr>
            </a:lvl7pPr>
            <a:lvl8pPr marL="5089761" algn="l" defTabSz="1454218" rtl="0" eaLnBrk="1" latinLnBrk="0" hangingPunct="1">
              <a:defRPr kumimoji="1" sz="2863" kern="1200">
                <a:solidFill>
                  <a:schemeClr val="lt1"/>
                </a:solidFill>
                <a:latin typeface="+mn-lt"/>
                <a:ea typeface="+mn-ea"/>
                <a:cs typeface="+mn-cs"/>
              </a:defRPr>
            </a:lvl8pPr>
            <a:lvl9pPr marL="5816871" algn="l" defTabSz="1454218" rtl="0" eaLnBrk="1" latinLnBrk="0" hangingPunct="1">
              <a:defRPr kumimoji="1" sz="2863" kern="1200">
                <a:solidFill>
                  <a:schemeClr val="lt1"/>
                </a:solidFill>
                <a:latin typeface="+mn-lt"/>
                <a:ea typeface="+mn-ea"/>
                <a:cs typeface="+mn-cs"/>
              </a:defRPr>
            </a:lvl9pPr>
          </a:lstStyle>
          <a:p>
            <a:pPr algn="ctr"/>
            <a:endParaRPr kumimoji="1" lang="ja-JP" altLang="en-US"/>
          </a:p>
        </p:txBody>
      </p:sp>
      <p:sp>
        <p:nvSpPr>
          <p:cNvPr id="204" name="正方形/長方形 203"/>
          <p:cNvSpPr/>
          <p:nvPr/>
        </p:nvSpPr>
        <p:spPr>
          <a:xfrm rot="20965882">
            <a:off x="12059397" y="7306442"/>
            <a:ext cx="437248" cy="250780"/>
          </a:xfrm>
          <a:prstGeom prst="rect">
            <a:avLst/>
          </a:prstGeom>
          <a:noFill/>
          <a:ln>
            <a:noFill/>
          </a:ln>
        </p:spPr>
        <p:txBody>
          <a:bodyPr wrap="none" lIns="91440" tIns="45720" rIns="91440" bIns="45720">
            <a:spAutoFit/>
          </a:bodyPr>
          <a:lstStyle>
            <a:defPPr>
              <a:defRPr lang="ja-JP"/>
            </a:defPPr>
            <a:lvl1pPr marL="0" algn="l" defTabSz="1454218" rtl="0" eaLnBrk="1" latinLnBrk="0" hangingPunct="1">
              <a:defRPr kumimoji="1" sz="2863" kern="1200">
                <a:solidFill>
                  <a:schemeClr val="tx1"/>
                </a:solidFill>
                <a:latin typeface="+mn-lt"/>
                <a:ea typeface="+mn-ea"/>
                <a:cs typeface="+mn-cs"/>
              </a:defRPr>
            </a:lvl1pPr>
            <a:lvl2pPr marL="727109" algn="l" defTabSz="1454218" rtl="0" eaLnBrk="1" latinLnBrk="0" hangingPunct="1">
              <a:defRPr kumimoji="1" sz="2863" kern="1200">
                <a:solidFill>
                  <a:schemeClr val="tx1"/>
                </a:solidFill>
                <a:latin typeface="+mn-lt"/>
                <a:ea typeface="+mn-ea"/>
                <a:cs typeface="+mn-cs"/>
              </a:defRPr>
            </a:lvl2pPr>
            <a:lvl3pPr marL="1454218" algn="l" defTabSz="1454218" rtl="0" eaLnBrk="1" latinLnBrk="0" hangingPunct="1">
              <a:defRPr kumimoji="1" sz="2863" kern="1200">
                <a:solidFill>
                  <a:schemeClr val="tx1"/>
                </a:solidFill>
                <a:latin typeface="+mn-lt"/>
                <a:ea typeface="+mn-ea"/>
                <a:cs typeface="+mn-cs"/>
              </a:defRPr>
            </a:lvl3pPr>
            <a:lvl4pPr marL="2181327" algn="l" defTabSz="1454218" rtl="0" eaLnBrk="1" latinLnBrk="0" hangingPunct="1">
              <a:defRPr kumimoji="1" sz="2863" kern="1200">
                <a:solidFill>
                  <a:schemeClr val="tx1"/>
                </a:solidFill>
                <a:latin typeface="+mn-lt"/>
                <a:ea typeface="+mn-ea"/>
                <a:cs typeface="+mn-cs"/>
              </a:defRPr>
            </a:lvl4pPr>
            <a:lvl5pPr marL="2908435" algn="l" defTabSz="1454218" rtl="0" eaLnBrk="1" latinLnBrk="0" hangingPunct="1">
              <a:defRPr kumimoji="1" sz="2863" kern="1200">
                <a:solidFill>
                  <a:schemeClr val="tx1"/>
                </a:solidFill>
                <a:latin typeface="+mn-lt"/>
                <a:ea typeface="+mn-ea"/>
                <a:cs typeface="+mn-cs"/>
              </a:defRPr>
            </a:lvl5pPr>
            <a:lvl6pPr marL="3635544" algn="l" defTabSz="1454218" rtl="0" eaLnBrk="1" latinLnBrk="0" hangingPunct="1">
              <a:defRPr kumimoji="1" sz="2863" kern="1200">
                <a:solidFill>
                  <a:schemeClr val="tx1"/>
                </a:solidFill>
                <a:latin typeface="+mn-lt"/>
                <a:ea typeface="+mn-ea"/>
                <a:cs typeface="+mn-cs"/>
              </a:defRPr>
            </a:lvl6pPr>
            <a:lvl7pPr marL="4362652" algn="l" defTabSz="1454218" rtl="0" eaLnBrk="1" latinLnBrk="0" hangingPunct="1">
              <a:defRPr kumimoji="1" sz="2863" kern="1200">
                <a:solidFill>
                  <a:schemeClr val="tx1"/>
                </a:solidFill>
                <a:latin typeface="+mn-lt"/>
                <a:ea typeface="+mn-ea"/>
                <a:cs typeface="+mn-cs"/>
              </a:defRPr>
            </a:lvl7pPr>
            <a:lvl8pPr marL="5089761" algn="l" defTabSz="1454218" rtl="0" eaLnBrk="1" latinLnBrk="0" hangingPunct="1">
              <a:defRPr kumimoji="1" sz="2863" kern="1200">
                <a:solidFill>
                  <a:schemeClr val="tx1"/>
                </a:solidFill>
                <a:latin typeface="+mn-lt"/>
                <a:ea typeface="+mn-ea"/>
                <a:cs typeface="+mn-cs"/>
              </a:defRPr>
            </a:lvl8pPr>
            <a:lvl9pPr marL="5816871" algn="l" defTabSz="1454218" rtl="0" eaLnBrk="1" latinLnBrk="0" hangingPunct="1">
              <a:defRPr kumimoji="1" sz="2863" kern="1200">
                <a:solidFill>
                  <a:schemeClr val="tx1"/>
                </a:solidFill>
                <a:latin typeface="+mn-lt"/>
                <a:ea typeface="+mn-ea"/>
                <a:cs typeface="+mn-cs"/>
              </a:defRPr>
            </a:lvl9pPr>
          </a:lstStyle>
          <a:p>
            <a:pPr algn="ctr"/>
            <a:r>
              <a:rPr lang="ja-JP" altLang="en-US" sz="1200" b="1" cap="all" spc="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とき</a:t>
            </a:r>
          </a:p>
        </p:txBody>
      </p:sp>
      <p:sp>
        <p:nvSpPr>
          <p:cNvPr id="205" name="円/楕円 204"/>
          <p:cNvSpPr/>
          <p:nvPr/>
        </p:nvSpPr>
        <p:spPr>
          <a:xfrm>
            <a:off x="12979323" y="7426393"/>
            <a:ext cx="458394" cy="39058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454218" rtl="0" eaLnBrk="1" latinLnBrk="0" hangingPunct="1">
              <a:defRPr kumimoji="1" sz="2863" kern="1200">
                <a:solidFill>
                  <a:schemeClr val="lt1"/>
                </a:solidFill>
                <a:latin typeface="+mn-lt"/>
                <a:ea typeface="+mn-ea"/>
                <a:cs typeface="+mn-cs"/>
              </a:defRPr>
            </a:lvl1pPr>
            <a:lvl2pPr marL="727109" algn="l" defTabSz="1454218" rtl="0" eaLnBrk="1" latinLnBrk="0" hangingPunct="1">
              <a:defRPr kumimoji="1" sz="2863" kern="1200">
                <a:solidFill>
                  <a:schemeClr val="lt1"/>
                </a:solidFill>
                <a:latin typeface="+mn-lt"/>
                <a:ea typeface="+mn-ea"/>
                <a:cs typeface="+mn-cs"/>
              </a:defRPr>
            </a:lvl2pPr>
            <a:lvl3pPr marL="1454218" algn="l" defTabSz="1454218" rtl="0" eaLnBrk="1" latinLnBrk="0" hangingPunct="1">
              <a:defRPr kumimoji="1" sz="2863" kern="1200">
                <a:solidFill>
                  <a:schemeClr val="lt1"/>
                </a:solidFill>
                <a:latin typeface="+mn-lt"/>
                <a:ea typeface="+mn-ea"/>
                <a:cs typeface="+mn-cs"/>
              </a:defRPr>
            </a:lvl3pPr>
            <a:lvl4pPr marL="2181327" algn="l" defTabSz="1454218" rtl="0" eaLnBrk="1" latinLnBrk="0" hangingPunct="1">
              <a:defRPr kumimoji="1" sz="2863" kern="1200">
                <a:solidFill>
                  <a:schemeClr val="lt1"/>
                </a:solidFill>
                <a:latin typeface="+mn-lt"/>
                <a:ea typeface="+mn-ea"/>
                <a:cs typeface="+mn-cs"/>
              </a:defRPr>
            </a:lvl4pPr>
            <a:lvl5pPr marL="2908435" algn="l" defTabSz="1454218" rtl="0" eaLnBrk="1" latinLnBrk="0" hangingPunct="1">
              <a:defRPr kumimoji="1" sz="2863" kern="1200">
                <a:solidFill>
                  <a:schemeClr val="lt1"/>
                </a:solidFill>
                <a:latin typeface="+mn-lt"/>
                <a:ea typeface="+mn-ea"/>
                <a:cs typeface="+mn-cs"/>
              </a:defRPr>
            </a:lvl5pPr>
            <a:lvl6pPr marL="3635544" algn="l" defTabSz="1454218" rtl="0" eaLnBrk="1" latinLnBrk="0" hangingPunct="1">
              <a:defRPr kumimoji="1" sz="2863" kern="1200">
                <a:solidFill>
                  <a:schemeClr val="lt1"/>
                </a:solidFill>
                <a:latin typeface="+mn-lt"/>
                <a:ea typeface="+mn-ea"/>
                <a:cs typeface="+mn-cs"/>
              </a:defRPr>
            </a:lvl6pPr>
            <a:lvl7pPr marL="4362652" algn="l" defTabSz="1454218" rtl="0" eaLnBrk="1" latinLnBrk="0" hangingPunct="1">
              <a:defRPr kumimoji="1" sz="2863" kern="1200">
                <a:solidFill>
                  <a:schemeClr val="lt1"/>
                </a:solidFill>
                <a:latin typeface="+mn-lt"/>
                <a:ea typeface="+mn-ea"/>
                <a:cs typeface="+mn-cs"/>
              </a:defRPr>
            </a:lvl7pPr>
            <a:lvl8pPr marL="5089761" algn="l" defTabSz="1454218" rtl="0" eaLnBrk="1" latinLnBrk="0" hangingPunct="1">
              <a:defRPr kumimoji="1" sz="2863" kern="1200">
                <a:solidFill>
                  <a:schemeClr val="lt1"/>
                </a:solidFill>
                <a:latin typeface="+mn-lt"/>
                <a:ea typeface="+mn-ea"/>
                <a:cs typeface="+mn-cs"/>
              </a:defRPr>
            </a:lvl8pPr>
            <a:lvl9pPr marL="5816871" algn="l" defTabSz="1454218" rtl="0" eaLnBrk="1" latinLnBrk="0" hangingPunct="1">
              <a:defRPr kumimoji="1" sz="2863" kern="1200">
                <a:solidFill>
                  <a:schemeClr val="lt1"/>
                </a:solidFill>
                <a:latin typeface="+mn-lt"/>
                <a:ea typeface="+mn-ea"/>
                <a:cs typeface="+mn-cs"/>
              </a:defRPr>
            </a:lvl9pPr>
          </a:lstStyle>
          <a:p>
            <a:pPr algn="ctr"/>
            <a:endParaRPr kumimoji="1" lang="ja-JP" altLang="en-US"/>
          </a:p>
        </p:txBody>
      </p:sp>
      <p:grpSp>
        <p:nvGrpSpPr>
          <p:cNvPr id="207" name="グループ化 206"/>
          <p:cNvGrpSpPr/>
          <p:nvPr/>
        </p:nvGrpSpPr>
        <p:grpSpPr>
          <a:xfrm>
            <a:off x="12656157" y="8180893"/>
            <a:ext cx="646332" cy="438315"/>
            <a:chOff x="5611614" y="11063000"/>
            <a:chExt cx="646332" cy="433627"/>
          </a:xfrm>
        </p:grpSpPr>
        <p:sp>
          <p:nvSpPr>
            <p:cNvPr id="208" name="円/楕円 207"/>
            <p:cNvSpPr/>
            <p:nvPr/>
          </p:nvSpPr>
          <p:spPr>
            <a:xfrm>
              <a:off x="5680197" y="11063000"/>
              <a:ext cx="509166" cy="433627"/>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454218" rtl="0" eaLnBrk="1" latinLnBrk="0" hangingPunct="1">
                <a:defRPr kumimoji="1" sz="2863" kern="1200">
                  <a:solidFill>
                    <a:schemeClr val="lt1"/>
                  </a:solidFill>
                  <a:latin typeface="+mn-lt"/>
                  <a:ea typeface="+mn-ea"/>
                  <a:cs typeface="+mn-cs"/>
                </a:defRPr>
              </a:lvl1pPr>
              <a:lvl2pPr marL="727109" algn="l" defTabSz="1454218" rtl="0" eaLnBrk="1" latinLnBrk="0" hangingPunct="1">
                <a:defRPr kumimoji="1" sz="2863" kern="1200">
                  <a:solidFill>
                    <a:schemeClr val="lt1"/>
                  </a:solidFill>
                  <a:latin typeface="+mn-lt"/>
                  <a:ea typeface="+mn-ea"/>
                  <a:cs typeface="+mn-cs"/>
                </a:defRPr>
              </a:lvl2pPr>
              <a:lvl3pPr marL="1454218" algn="l" defTabSz="1454218" rtl="0" eaLnBrk="1" latinLnBrk="0" hangingPunct="1">
                <a:defRPr kumimoji="1" sz="2863" kern="1200">
                  <a:solidFill>
                    <a:schemeClr val="lt1"/>
                  </a:solidFill>
                  <a:latin typeface="+mn-lt"/>
                  <a:ea typeface="+mn-ea"/>
                  <a:cs typeface="+mn-cs"/>
                </a:defRPr>
              </a:lvl3pPr>
              <a:lvl4pPr marL="2181327" algn="l" defTabSz="1454218" rtl="0" eaLnBrk="1" latinLnBrk="0" hangingPunct="1">
                <a:defRPr kumimoji="1" sz="2863" kern="1200">
                  <a:solidFill>
                    <a:schemeClr val="lt1"/>
                  </a:solidFill>
                  <a:latin typeface="+mn-lt"/>
                  <a:ea typeface="+mn-ea"/>
                  <a:cs typeface="+mn-cs"/>
                </a:defRPr>
              </a:lvl4pPr>
              <a:lvl5pPr marL="2908435" algn="l" defTabSz="1454218" rtl="0" eaLnBrk="1" latinLnBrk="0" hangingPunct="1">
                <a:defRPr kumimoji="1" sz="2863" kern="1200">
                  <a:solidFill>
                    <a:schemeClr val="lt1"/>
                  </a:solidFill>
                  <a:latin typeface="+mn-lt"/>
                  <a:ea typeface="+mn-ea"/>
                  <a:cs typeface="+mn-cs"/>
                </a:defRPr>
              </a:lvl5pPr>
              <a:lvl6pPr marL="3635544" algn="l" defTabSz="1454218" rtl="0" eaLnBrk="1" latinLnBrk="0" hangingPunct="1">
                <a:defRPr kumimoji="1" sz="2863" kern="1200">
                  <a:solidFill>
                    <a:schemeClr val="lt1"/>
                  </a:solidFill>
                  <a:latin typeface="+mn-lt"/>
                  <a:ea typeface="+mn-ea"/>
                  <a:cs typeface="+mn-cs"/>
                </a:defRPr>
              </a:lvl6pPr>
              <a:lvl7pPr marL="4362652" algn="l" defTabSz="1454218" rtl="0" eaLnBrk="1" latinLnBrk="0" hangingPunct="1">
                <a:defRPr kumimoji="1" sz="2863" kern="1200">
                  <a:solidFill>
                    <a:schemeClr val="lt1"/>
                  </a:solidFill>
                  <a:latin typeface="+mn-lt"/>
                  <a:ea typeface="+mn-ea"/>
                  <a:cs typeface="+mn-cs"/>
                </a:defRPr>
              </a:lvl7pPr>
              <a:lvl8pPr marL="5089761" algn="l" defTabSz="1454218" rtl="0" eaLnBrk="1" latinLnBrk="0" hangingPunct="1">
                <a:defRPr kumimoji="1" sz="2863" kern="1200">
                  <a:solidFill>
                    <a:schemeClr val="lt1"/>
                  </a:solidFill>
                  <a:latin typeface="+mn-lt"/>
                  <a:ea typeface="+mn-ea"/>
                  <a:cs typeface="+mn-cs"/>
                </a:defRPr>
              </a:lvl8pPr>
              <a:lvl9pPr marL="5816871" algn="l" defTabSz="1454218" rtl="0" eaLnBrk="1" latinLnBrk="0" hangingPunct="1">
                <a:defRPr kumimoji="1" sz="2863" kern="1200">
                  <a:solidFill>
                    <a:schemeClr val="lt1"/>
                  </a:solidFill>
                  <a:latin typeface="+mn-lt"/>
                  <a:ea typeface="+mn-ea"/>
                  <a:cs typeface="+mn-cs"/>
                </a:defRPr>
              </a:lvl9pPr>
            </a:lstStyle>
            <a:p>
              <a:pPr algn="ctr"/>
              <a:endParaRPr kumimoji="1" lang="ja-JP" altLang="en-US"/>
            </a:p>
          </p:txBody>
        </p:sp>
        <p:sp>
          <p:nvSpPr>
            <p:cNvPr id="209" name="正方形/長方形 208"/>
            <p:cNvSpPr/>
            <p:nvPr/>
          </p:nvSpPr>
          <p:spPr>
            <a:xfrm rot="20965882">
              <a:off x="5611614" y="11128668"/>
              <a:ext cx="646332" cy="276999"/>
            </a:xfrm>
            <a:prstGeom prst="rect">
              <a:avLst/>
            </a:prstGeom>
            <a:noFill/>
            <a:ln>
              <a:noFill/>
            </a:ln>
          </p:spPr>
          <p:txBody>
            <a:bodyPr wrap="none" lIns="91440" tIns="45720" rIns="91440" bIns="45720">
              <a:spAutoFit/>
            </a:bodyPr>
            <a:lstStyle>
              <a:defPPr>
                <a:defRPr lang="ja-JP"/>
              </a:defPPr>
              <a:lvl1pPr marL="0" algn="l" defTabSz="1454218" rtl="0" eaLnBrk="1" latinLnBrk="0" hangingPunct="1">
                <a:defRPr kumimoji="1" sz="2863" kern="1200">
                  <a:solidFill>
                    <a:schemeClr val="tx1"/>
                  </a:solidFill>
                  <a:latin typeface="+mn-lt"/>
                  <a:ea typeface="+mn-ea"/>
                  <a:cs typeface="+mn-cs"/>
                </a:defRPr>
              </a:lvl1pPr>
              <a:lvl2pPr marL="727109" algn="l" defTabSz="1454218" rtl="0" eaLnBrk="1" latinLnBrk="0" hangingPunct="1">
                <a:defRPr kumimoji="1" sz="2863" kern="1200">
                  <a:solidFill>
                    <a:schemeClr val="tx1"/>
                  </a:solidFill>
                  <a:latin typeface="+mn-lt"/>
                  <a:ea typeface="+mn-ea"/>
                  <a:cs typeface="+mn-cs"/>
                </a:defRPr>
              </a:lvl2pPr>
              <a:lvl3pPr marL="1454218" algn="l" defTabSz="1454218" rtl="0" eaLnBrk="1" latinLnBrk="0" hangingPunct="1">
                <a:defRPr kumimoji="1" sz="2863" kern="1200">
                  <a:solidFill>
                    <a:schemeClr val="tx1"/>
                  </a:solidFill>
                  <a:latin typeface="+mn-lt"/>
                  <a:ea typeface="+mn-ea"/>
                  <a:cs typeface="+mn-cs"/>
                </a:defRPr>
              </a:lvl3pPr>
              <a:lvl4pPr marL="2181327" algn="l" defTabSz="1454218" rtl="0" eaLnBrk="1" latinLnBrk="0" hangingPunct="1">
                <a:defRPr kumimoji="1" sz="2863" kern="1200">
                  <a:solidFill>
                    <a:schemeClr val="tx1"/>
                  </a:solidFill>
                  <a:latin typeface="+mn-lt"/>
                  <a:ea typeface="+mn-ea"/>
                  <a:cs typeface="+mn-cs"/>
                </a:defRPr>
              </a:lvl4pPr>
              <a:lvl5pPr marL="2908435" algn="l" defTabSz="1454218" rtl="0" eaLnBrk="1" latinLnBrk="0" hangingPunct="1">
                <a:defRPr kumimoji="1" sz="2863" kern="1200">
                  <a:solidFill>
                    <a:schemeClr val="tx1"/>
                  </a:solidFill>
                  <a:latin typeface="+mn-lt"/>
                  <a:ea typeface="+mn-ea"/>
                  <a:cs typeface="+mn-cs"/>
                </a:defRPr>
              </a:lvl5pPr>
              <a:lvl6pPr marL="3635544" algn="l" defTabSz="1454218" rtl="0" eaLnBrk="1" latinLnBrk="0" hangingPunct="1">
                <a:defRPr kumimoji="1" sz="2863" kern="1200">
                  <a:solidFill>
                    <a:schemeClr val="tx1"/>
                  </a:solidFill>
                  <a:latin typeface="+mn-lt"/>
                  <a:ea typeface="+mn-ea"/>
                  <a:cs typeface="+mn-cs"/>
                </a:defRPr>
              </a:lvl6pPr>
              <a:lvl7pPr marL="4362652" algn="l" defTabSz="1454218" rtl="0" eaLnBrk="1" latinLnBrk="0" hangingPunct="1">
                <a:defRPr kumimoji="1" sz="2863" kern="1200">
                  <a:solidFill>
                    <a:schemeClr val="tx1"/>
                  </a:solidFill>
                  <a:latin typeface="+mn-lt"/>
                  <a:ea typeface="+mn-ea"/>
                  <a:cs typeface="+mn-cs"/>
                </a:defRPr>
              </a:lvl7pPr>
              <a:lvl8pPr marL="5089761" algn="l" defTabSz="1454218" rtl="0" eaLnBrk="1" latinLnBrk="0" hangingPunct="1">
                <a:defRPr kumimoji="1" sz="2863" kern="1200">
                  <a:solidFill>
                    <a:schemeClr val="tx1"/>
                  </a:solidFill>
                  <a:latin typeface="+mn-lt"/>
                  <a:ea typeface="+mn-ea"/>
                  <a:cs typeface="+mn-cs"/>
                </a:defRPr>
              </a:lvl8pPr>
              <a:lvl9pPr marL="5816871" algn="l" defTabSz="1454218" rtl="0" eaLnBrk="1" latinLnBrk="0" hangingPunct="1">
                <a:defRPr kumimoji="1" sz="2863" kern="1200">
                  <a:solidFill>
                    <a:schemeClr val="tx1"/>
                  </a:solidFill>
                  <a:latin typeface="+mn-lt"/>
                  <a:ea typeface="+mn-ea"/>
                  <a:cs typeface="+mn-cs"/>
                </a:defRPr>
              </a:lvl9pPr>
            </a:lstStyle>
            <a:p>
              <a:pPr algn="ctr"/>
              <a:r>
                <a:rPr lang="ja-JP" altLang="en-US" sz="1200" cap="all" spc="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参加費</a:t>
              </a:r>
            </a:p>
          </p:txBody>
        </p:sp>
      </p:grpSp>
      <p:grpSp>
        <p:nvGrpSpPr>
          <p:cNvPr id="210" name="グループ化 209"/>
          <p:cNvGrpSpPr/>
          <p:nvPr/>
        </p:nvGrpSpPr>
        <p:grpSpPr>
          <a:xfrm>
            <a:off x="12140258" y="8178503"/>
            <a:ext cx="509168" cy="438315"/>
            <a:chOff x="8545119" y="10978272"/>
            <a:chExt cx="509168" cy="433627"/>
          </a:xfrm>
        </p:grpSpPr>
        <p:sp>
          <p:nvSpPr>
            <p:cNvPr id="211" name="円/楕円 210"/>
            <p:cNvSpPr/>
            <p:nvPr/>
          </p:nvSpPr>
          <p:spPr>
            <a:xfrm>
              <a:off x="8545121" y="10978272"/>
              <a:ext cx="509166" cy="433627"/>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454218" rtl="0" eaLnBrk="1" latinLnBrk="0" hangingPunct="1">
                <a:defRPr kumimoji="1" sz="2863" kern="1200">
                  <a:solidFill>
                    <a:schemeClr val="lt1"/>
                  </a:solidFill>
                  <a:latin typeface="+mn-lt"/>
                  <a:ea typeface="+mn-ea"/>
                  <a:cs typeface="+mn-cs"/>
                </a:defRPr>
              </a:lvl1pPr>
              <a:lvl2pPr marL="727109" algn="l" defTabSz="1454218" rtl="0" eaLnBrk="1" latinLnBrk="0" hangingPunct="1">
                <a:defRPr kumimoji="1" sz="2863" kern="1200">
                  <a:solidFill>
                    <a:schemeClr val="lt1"/>
                  </a:solidFill>
                  <a:latin typeface="+mn-lt"/>
                  <a:ea typeface="+mn-ea"/>
                  <a:cs typeface="+mn-cs"/>
                </a:defRPr>
              </a:lvl2pPr>
              <a:lvl3pPr marL="1454218" algn="l" defTabSz="1454218" rtl="0" eaLnBrk="1" latinLnBrk="0" hangingPunct="1">
                <a:defRPr kumimoji="1" sz="2863" kern="1200">
                  <a:solidFill>
                    <a:schemeClr val="lt1"/>
                  </a:solidFill>
                  <a:latin typeface="+mn-lt"/>
                  <a:ea typeface="+mn-ea"/>
                  <a:cs typeface="+mn-cs"/>
                </a:defRPr>
              </a:lvl3pPr>
              <a:lvl4pPr marL="2181327" algn="l" defTabSz="1454218" rtl="0" eaLnBrk="1" latinLnBrk="0" hangingPunct="1">
                <a:defRPr kumimoji="1" sz="2863" kern="1200">
                  <a:solidFill>
                    <a:schemeClr val="lt1"/>
                  </a:solidFill>
                  <a:latin typeface="+mn-lt"/>
                  <a:ea typeface="+mn-ea"/>
                  <a:cs typeface="+mn-cs"/>
                </a:defRPr>
              </a:lvl4pPr>
              <a:lvl5pPr marL="2908435" algn="l" defTabSz="1454218" rtl="0" eaLnBrk="1" latinLnBrk="0" hangingPunct="1">
                <a:defRPr kumimoji="1" sz="2863" kern="1200">
                  <a:solidFill>
                    <a:schemeClr val="lt1"/>
                  </a:solidFill>
                  <a:latin typeface="+mn-lt"/>
                  <a:ea typeface="+mn-ea"/>
                  <a:cs typeface="+mn-cs"/>
                </a:defRPr>
              </a:lvl5pPr>
              <a:lvl6pPr marL="3635544" algn="l" defTabSz="1454218" rtl="0" eaLnBrk="1" latinLnBrk="0" hangingPunct="1">
                <a:defRPr kumimoji="1" sz="2863" kern="1200">
                  <a:solidFill>
                    <a:schemeClr val="lt1"/>
                  </a:solidFill>
                  <a:latin typeface="+mn-lt"/>
                  <a:ea typeface="+mn-ea"/>
                  <a:cs typeface="+mn-cs"/>
                </a:defRPr>
              </a:lvl6pPr>
              <a:lvl7pPr marL="4362652" algn="l" defTabSz="1454218" rtl="0" eaLnBrk="1" latinLnBrk="0" hangingPunct="1">
                <a:defRPr kumimoji="1" sz="2863" kern="1200">
                  <a:solidFill>
                    <a:schemeClr val="lt1"/>
                  </a:solidFill>
                  <a:latin typeface="+mn-lt"/>
                  <a:ea typeface="+mn-ea"/>
                  <a:cs typeface="+mn-cs"/>
                </a:defRPr>
              </a:lvl7pPr>
              <a:lvl8pPr marL="5089761" algn="l" defTabSz="1454218" rtl="0" eaLnBrk="1" latinLnBrk="0" hangingPunct="1">
                <a:defRPr kumimoji="1" sz="2863" kern="1200">
                  <a:solidFill>
                    <a:schemeClr val="lt1"/>
                  </a:solidFill>
                  <a:latin typeface="+mn-lt"/>
                  <a:ea typeface="+mn-ea"/>
                  <a:cs typeface="+mn-cs"/>
                </a:defRPr>
              </a:lvl8pPr>
              <a:lvl9pPr marL="5816871" algn="l" defTabSz="1454218" rtl="0" eaLnBrk="1" latinLnBrk="0" hangingPunct="1">
                <a:defRPr kumimoji="1" sz="2863" kern="1200">
                  <a:solidFill>
                    <a:schemeClr val="lt1"/>
                  </a:solidFill>
                  <a:latin typeface="+mn-lt"/>
                  <a:ea typeface="+mn-ea"/>
                  <a:cs typeface="+mn-cs"/>
                </a:defRPr>
              </a:lvl9pPr>
            </a:lstStyle>
            <a:p>
              <a:pPr algn="ctr"/>
              <a:endParaRPr kumimoji="1" lang="ja-JP" altLang="en-US"/>
            </a:p>
          </p:txBody>
        </p:sp>
        <p:sp>
          <p:nvSpPr>
            <p:cNvPr id="212" name="正方形/長方形 211"/>
            <p:cNvSpPr/>
            <p:nvPr/>
          </p:nvSpPr>
          <p:spPr>
            <a:xfrm rot="20965882">
              <a:off x="8545119" y="11032310"/>
              <a:ext cx="492444" cy="276999"/>
            </a:xfrm>
            <a:prstGeom prst="rect">
              <a:avLst/>
            </a:prstGeom>
            <a:noFill/>
            <a:ln>
              <a:noFill/>
            </a:ln>
          </p:spPr>
          <p:txBody>
            <a:bodyPr wrap="none" lIns="91440" tIns="45720" rIns="91440" bIns="45720">
              <a:spAutoFit/>
            </a:bodyPr>
            <a:lstStyle>
              <a:defPPr>
                <a:defRPr lang="ja-JP"/>
              </a:defPPr>
              <a:lvl1pPr marL="0" algn="l" defTabSz="1454218" rtl="0" eaLnBrk="1" latinLnBrk="0" hangingPunct="1">
                <a:defRPr kumimoji="1" sz="2863" kern="1200">
                  <a:solidFill>
                    <a:schemeClr val="tx1"/>
                  </a:solidFill>
                  <a:latin typeface="+mn-lt"/>
                  <a:ea typeface="+mn-ea"/>
                  <a:cs typeface="+mn-cs"/>
                </a:defRPr>
              </a:lvl1pPr>
              <a:lvl2pPr marL="727109" algn="l" defTabSz="1454218" rtl="0" eaLnBrk="1" latinLnBrk="0" hangingPunct="1">
                <a:defRPr kumimoji="1" sz="2863" kern="1200">
                  <a:solidFill>
                    <a:schemeClr val="tx1"/>
                  </a:solidFill>
                  <a:latin typeface="+mn-lt"/>
                  <a:ea typeface="+mn-ea"/>
                  <a:cs typeface="+mn-cs"/>
                </a:defRPr>
              </a:lvl2pPr>
              <a:lvl3pPr marL="1454218" algn="l" defTabSz="1454218" rtl="0" eaLnBrk="1" latinLnBrk="0" hangingPunct="1">
                <a:defRPr kumimoji="1" sz="2863" kern="1200">
                  <a:solidFill>
                    <a:schemeClr val="tx1"/>
                  </a:solidFill>
                  <a:latin typeface="+mn-lt"/>
                  <a:ea typeface="+mn-ea"/>
                  <a:cs typeface="+mn-cs"/>
                </a:defRPr>
              </a:lvl3pPr>
              <a:lvl4pPr marL="2181327" algn="l" defTabSz="1454218" rtl="0" eaLnBrk="1" latinLnBrk="0" hangingPunct="1">
                <a:defRPr kumimoji="1" sz="2863" kern="1200">
                  <a:solidFill>
                    <a:schemeClr val="tx1"/>
                  </a:solidFill>
                  <a:latin typeface="+mn-lt"/>
                  <a:ea typeface="+mn-ea"/>
                  <a:cs typeface="+mn-cs"/>
                </a:defRPr>
              </a:lvl4pPr>
              <a:lvl5pPr marL="2908435" algn="l" defTabSz="1454218" rtl="0" eaLnBrk="1" latinLnBrk="0" hangingPunct="1">
                <a:defRPr kumimoji="1" sz="2863" kern="1200">
                  <a:solidFill>
                    <a:schemeClr val="tx1"/>
                  </a:solidFill>
                  <a:latin typeface="+mn-lt"/>
                  <a:ea typeface="+mn-ea"/>
                  <a:cs typeface="+mn-cs"/>
                </a:defRPr>
              </a:lvl5pPr>
              <a:lvl6pPr marL="3635544" algn="l" defTabSz="1454218" rtl="0" eaLnBrk="1" latinLnBrk="0" hangingPunct="1">
                <a:defRPr kumimoji="1" sz="2863" kern="1200">
                  <a:solidFill>
                    <a:schemeClr val="tx1"/>
                  </a:solidFill>
                  <a:latin typeface="+mn-lt"/>
                  <a:ea typeface="+mn-ea"/>
                  <a:cs typeface="+mn-cs"/>
                </a:defRPr>
              </a:lvl6pPr>
              <a:lvl7pPr marL="4362652" algn="l" defTabSz="1454218" rtl="0" eaLnBrk="1" latinLnBrk="0" hangingPunct="1">
                <a:defRPr kumimoji="1" sz="2863" kern="1200">
                  <a:solidFill>
                    <a:schemeClr val="tx1"/>
                  </a:solidFill>
                  <a:latin typeface="+mn-lt"/>
                  <a:ea typeface="+mn-ea"/>
                  <a:cs typeface="+mn-cs"/>
                </a:defRPr>
              </a:lvl7pPr>
              <a:lvl8pPr marL="5089761" algn="l" defTabSz="1454218" rtl="0" eaLnBrk="1" latinLnBrk="0" hangingPunct="1">
                <a:defRPr kumimoji="1" sz="2863" kern="1200">
                  <a:solidFill>
                    <a:schemeClr val="tx1"/>
                  </a:solidFill>
                  <a:latin typeface="+mn-lt"/>
                  <a:ea typeface="+mn-ea"/>
                  <a:cs typeface="+mn-cs"/>
                </a:defRPr>
              </a:lvl8pPr>
              <a:lvl9pPr marL="5816871" algn="l" defTabSz="1454218" rtl="0" eaLnBrk="1" latinLnBrk="0" hangingPunct="1">
                <a:defRPr kumimoji="1" sz="2863" kern="1200">
                  <a:solidFill>
                    <a:schemeClr val="tx1"/>
                  </a:solidFill>
                  <a:latin typeface="+mn-lt"/>
                  <a:ea typeface="+mn-ea"/>
                  <a:cs typeface="+mn-cs"/>
                </a:defRPr>
              </a:lvl9pPr>
            </a:lstStyle>
            <a:p>
              <a:pPr algn="ctr"/>
              <a:r>
                <a:rPr lang="ja-JP" altLang="en-US" sz="1200" cap="all" spc="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定員</a:t>
              </a:r>
            </a:p>
          </p:txBody>
        </p:sp>
      </p:grpSp>
      <p:sp>
        <p:nvSpPr>
          <p:cNvPr id="214" name="正方形/長方形 213"/>
          <p:cNvSpPr/>
          <p:nvPr/>
        </p:nvSpPr>
        <p:spPr>
          <a:xfrm rot="20965882">
            <a:off x="11354336" y="7138438"/>
            <a:ext cx="492443" cy="276999"/>
          </a:xfrm>
          <a:prstGeom prst="rect">
            <a:avLst/>
          </a:prstGeom>
          <a:noFill/>
          <a:ln>
            <a:noFill/>
          </a:ln>
        </p:spPr>
        <p:txBody>
          <a:bodyPr wrap="none" lIns="91440" tIns="45720" rIns="91440" bIns="45720">
            <a:spAutoFit/>
          </a:bodyPr>
          <a:lstStyle>
            <a:defPPr>
              <a:defRPr lang="ja-JP"/>
            </a:defPPr>
            <a:lvl1pPr marL="0" algn="l" defTabSz="1454218" rtl="0" eaLnBrk="1" latinLnBrk="0" hangingPunct="1">
              <a:defRPr kumimoji="1" sz="2863" kern="1200">
                <a:solidFill>
                  <a:schemeClr val="tx1"/>
                </a:solidFill>
                <a:latin typeface="+mn-lt"/>
                <a:ea typeface="+mn-ea"/>
                <a:cs typeface="+mn-cs"/>
              </a:defRPr>
            </a:lvl1pPr>
            <a:lvl2pPr marL="727109" algn="l" defTabSz="1454218" rtl="0" eaLnBrk="1" latinLnBrk="0" hangingPunct="1">
              <a:defRPr kumimoji="1" sz="2863" kern="1200">
                <a:solidFill>
                  <a:schemeClr val="tx1"/>
                </a:solidFill>
                <a:latin typeface="+mn-lt"/>
                <a:ea typeface="+mn-ea"/>
                <a:cs typeface="+mn-cs"/>
              </a:defRPr>
            </a:lvl2pPr>
            <a:lvl3pPr marL="1454218" algn="l" defTabSz="1454218" rtl="0" eaLnBrk="1" latinLnBrk="0" hangingPunct="1">
              <a:defRPr kumimoji="1" sz="2863" kern="1200">
                <a:solidFill>
                  <a:schemeClr val="tx1"/>
                </a:solidFill>
                <a:latin typeface="+mn-lt"/>
                <a:ea typeface="+mn-ea"/>
                <a:cs typeface="+mn-cs"/>
              </a:defRPr>
            </a:lvl3pPr>
            <a:lvl4pPr marL="2181327" algn="l" defTabSz="1454218" rtl="0" eaLnBrk="1" latinLnBrk="0" hangingPunct="1">
              <a:defRPr kumimoji="1" sz="2863" kern="1200">
                <a:solidFill>
                  <a:schemeClr val="tx1"/>
                </a:solidFill>
                <a:latin typeface="+mn-lt"/>
                <a:ea typeface="+mn-ea"/>
                <a:cs typeface="+mn-cs"/>
              </a:defRPr>
            </a:lvl4pPr>
            <a:lvl5pPr marL="2908435" algn="l" defTabSz="1454218" rtl="0" eaLnBrk="1" latinLnBrk="0" hangingPunct="1">
              <a:defRPr kumimoji="1" sz="2863" kern="1200">
                <a:solidFill>
                  <a:schemeClr val="tx1"/>
                </a:solidFill>
                <a:latin typeface="+mn-lt"/>
                <a:ea typeface="+mn-ea"/>
                <a:cs typeface="+mn-cs"/>
              </a:defRPr>
            </a:lvl5pPr>
            <a:lvl6pPr marL="3635544" algn="l" defTabSz="1454218" rtl="0" eaLnBrk="1" latinLnBrk="0" hangingPunct="1">
              <a:defRPr kumimoji="1" sz="2863" kern="1200">
                <a:solidFill>
                  <a:schemeClr val="tx1"/>
                </a:solidFill>
                <a:latin typeface="+mn-lt"/>
                <a:ea typeface="+mn-ea"/>
                <a:cs typeface="+mn-cs"/>
              </a:defRPr>
            </a:lvl6pPr>
            <a:lvl7pPr marL="4362652" algn="l" defTabSz="1454218" rtl="0" eaLnBrk="1" latinLnBrk="0" hangingPunct="1">
              <a:defRPr kumimoji="1" sz="2863" kern="1200">
                <a:solidFill>
                  <a:schemeClr val="tx1"/>
                </a:solidFill>
                <a:latin typeface="+mn-lt"/>
                <a:ea typeface="+mn-ea"/>
                <a:cs typeface="+mn-cs"/>
              </a:defRPr>
            </a:lvl7pPr>
            <a:lvl8pPr marL="5089761" algn="l" defTabSz="1454218" rtl="0" eaLnBrk="1" latinLnBrk="0" hangingPunct="1">
              <a:defRPr kumimoji="1" sz="2863" kern="1200">
                <a:solidFill>
                  <a:schemeClr val="tx1"/>
                </a:solidFill>
                <a:latin typeface="+mn-lt"/>
                <a:ea typeface="+mn-ea"/>
                <a:cs typeface="+mn-cs"/>
              </a:defRPr>
            </a:lvl8pPr>
            <a:lvl9pPr marL="5816871" algn="l" defTabSz="1454218" rtl="0" eaLnBrk="1" latinLnBrk="0" hangingPunct="1">
              <a:defRPr kumimoji="1" sz="2863" kern="1200">
                <a:solidFill>
                  <a:schemeClr val="tx1"/>
                </a:solidFill>
                <a:latin typeface="+mn-lt"/>
                <a:ea typeface="+mn-ea"/>
                <a:cs typeface="+mn-cs"/>
              </a:defRPr>
            </a:lvl9pPr>
          </a:lstStyle>
          <a:p>
            <a:pPr algn="ctr"/>
            <a:r>
              <a:rPr lang="ja-JP" altLang="en-US" sz="1200" b="1" cap="all" spc="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内容</a:t>
            </a:r>
          </a:p>
        </p:txBody>
      </p:sp>
      <p:grpSp>
        <p:nvGrpSpPr>
          <p:cNvPr id="14" name="グループ化 13"/>
          <p:cNvGrpSpPr/>
          <p:nvPr/>
        </p:nvGrpSpPr>
        <p:grpSpPr>
          <a:xfrm>
            <a:off x="11282572" y="8004804"/>
            <a:ext cx="3203299" cy="445379"/>
            <a:chOff x="277956" y="11156107"/>
            <a:chExt cx="3203299" cy="445379"/>
          </a:xfrm>
        </p:grpSpPr>
        <p:sp>
          <p:nvSpPr>
            <p:cNvPr id="87" name="円/楕円 86"/>
            <p:cNvSpPr/>
            <p:nvPr/>
          </p:nvSpPr>
          <p:spPr>
            <a:xfrm>
              <a:off x="3010082" y="11210897"/>
              <a:ext cx="431985" cy="39058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正方形/長方形 88"/>
            <p:cNvSpPr/>
            <p:nvPr/>
          </p:nvSpPr>
          <p:spPr>
            <a:xfrm rot="21048886">
              <a:off x="2941527" y="11239523"/>
              <a:ext cx="539728" cy="246083"/>
            </a:xfrm>
            <a:prstGeom prst="rect">
              <a:avLst/>
            </a:prstGeom>
            <a:noFill/>
            <a:ln>
              <a:noFill/>
            </a:ln>
          </p:spPr>
          <p:txBody>
            <a:bodyPr wrap="none" lIns="91440" tIns="45720" rIns="91440" bIns="45720">
              <a:spAutoFit/>
            </a:bodyPr>
            <a:lstStyle/>
            <a:p>
              <a:pPr algn="ctr"/>
              <a:r>
                <a:rPr lang="ja-JP" altLang="en-US" sz="1200" b="1" cap="all" spc="-10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ところ</a:t>
              </a:r>
              <a:endParaRPr lang="en-US" altLang="ja-JP" sz="1200" b="1" cap="all" spc="-10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endParaRPr>
            </a:p>
          </p:txBody>
        </p:sp>
        <p:sp>
          <p:nvSpPr>
            <p:cNvPr id="137" name="円/楕円 136"/>
            <p:cNvSpPr/>
            <p:nvPr/>
          </p:nvSpPr>
          <p:spPr>
            <a:xfrm>
              <a:off x="351990" y="11156107"/>
              <a:ext cx="421084" cy="41816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正方形/長方形 137"/>
            <p:cNvSpPr/>
            <p:nvPr/>
          </p:nvSpPr>
          <p:spPr>
            <a:xfrm rot="20965882">
              <a:off x="277956" y="11184886"/>
              <a:ext cx="569387" cy="276999"/>
            </a:xfrm>
            <a:prstGeom prst="rect">
              <a:avLst/>
            </a:prstGeom>
            <a:noFill/>
            <a:ln>
              <a:noFill/>
            </a:ln>
          </p:spPr>
          <p:txBody>
            <a:bodyPr wrap="none" lIns="91440" tIns="45720" rIns="91440" bIns="45720">
              <a:spAutoFit/>
            </a:bodyPr>
            <a:lstStyle/>
            <a:p>
              <a:pPr algn="ctr"/>
              <a:r>
                <a:rPr lang="ja-JP" altLang="en-US" sz="1200" b="1" cap="all" spc="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と き</a:t>
              </a:r>
            </a:p>
          </p:txBody>
        </p:sp>
      </p:grpSp>
      <p:sp>
        <p:nvSpPr>
          <p:cNvPr id="225" name="円/楕円 224"/>
          <p:cNvSpPr/>
          <p:nvPr/>
        </p:nvSpPr>
        <p:spPr>
          <a:xfrm>
            <a:off x="-1551969" y="12841639"/>
            <a:ext cx="481423" cy="465785"/>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6" name="正方形/長方形 225"/>
          <p:cNvSpPr/>
          <p:nvPr/>
        </p:nvSpPr>
        <p:spPr>
          <a:xfrm rot="20965882">
            <a:off x="-1594237" y="12934285"/>
            <a:ext cx="569387" cy="260729"/>
          </a:xfrm>
          <a:prstGeom prst="rect">
            <a:avLst/>
          </a:prstGeom>
          <a:noFill/>
          <a:ln>
            <a:noFill/>
          </a:ln>
        </p:spPr>
        <p:txBody>
          <a:bodyPr wrap="none" lIns="91440" tIns="45720" rIns="91440" bIns="45720">
            <a:spAutoFit/>
          </a:bodyPr>
          <a:lstStyle/>
          <a:p>
            <a:pPr algn="ctr"/>
            <a:r>
              <a:rPr lang="ja-JP" altLang="en-US" sz="1200" b="1" cap="all" spc="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と き</a:t>
            </a:r>
          </a:p>
        </p:txBody>
      </p:sp>
      <p:sp>
        <p:nvSpPr>
          <p:cNvPr id="227" name="円/楕円 226"/>
          <p:cNvSpPr/>
          <p:nvPr/>
        </p:nvSpPr>
        <p:spPr>
          <a:xfrm>
            <a:off x="-1518473" y="13234196"/>
            <a:ext cx="458394" cy="43557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8" name="正方形/長方形 227"/>
          <p:cNvSpPr/>
          <p:nvPr/>
        </p:nvSpPr>
        <p:spPr>
          <a:xfrm rot="21048886">
            <a:off x="-1569223" y="13291044"/>
            <a:ext cx="539728" cy="260729"/>
          </a:xfrm>
          <a:prstGeom prst="rect">
            <a:avLst/>
          </a:prstGeom>
          <a:noFill/>
          <a:ln>
            <a:noFill/>
          </a:ln>
        </p:spPr>
        <p:txBody>
          <a:bodyPr wrap="none" lIns="91440" tIns="45720" rIns="91440" bIns="45720">
            <a:spAutoFit/>
          </a:bodyPr>
          <a:lstStyle/>
          <a:p>
            <a:pPr algn="ctr"/>
            <a:r>
              <a:rPr lang="ja-JP" altLang="en-US" sz="1200" b="1" cap="all" spc="-10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ところ</a:t>
            </a:r>
            <a:endParaRPr lang="en-US" altLang="ja-JP" sz="1200" b="1" cap="all" spc="-10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endParaRPr>
          </a:p>
        </p:txBody>
      </p:sp>
      <p:pic>
        <p:nvPicPr>
          <p:cNvPr id="1027" name="Picture 3" descr="j0227863[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519262" flipH="1">
            <a:off x="11568793" y="4947264"/>
            <a:ext cx="744246" cy="922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79675" y="6350213"/>
            <a:ext cx="703351" cy="468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6" name="Picture 5"/>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890253" y="6597237"/>
            <a:ext cx="790549" cy="526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8" name="Picture 5"/>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2540047" y="6809066"/>
            <a:ext cx="635700" cy="423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9" name="Picture 5"/>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flipV="1">
            <a:off x="-2305114" y="6823128"/>
            <a:ext cx="675665" cy="449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正方形/長方形 5"/>
          <p:cNvSpPr/>
          <p:nvPr/>
        </p:nvSpPr>
        <p:spPr>
          <a:xfrm>
            <a:off x="182521" y="1714938"/>
            <a:ext cx="10384622" cy="3457137"/>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9" name="グループ化 28"/>
          <p:cNvGrpSpPr/>
          <p:nvPr/>
        </p:nvGrpSpPr>
        <p:grpSpPr>
          <a:xfrm>
            <a:off x="11044602" y="12681506"/>
            <a:ext cx="1114708" cy="1031441"/>
            <a:chOff x="4017021" y="8624869"/>
            <a:chExt cx="1114708" cy="1031441"/>
          </a:xfrm>
        </p:grpSpPr>
        <p:sp>
          <p:nvSpPr>
            <p:cNvPr id="12" name="円/楕円 11"/>
            <p:cNvSpPr/>
            <p:nvPr/>
          </p:nvSpPr>
          <p:spPr>
            <a:xfrm>
              <a:off x="4017021" y="8624869"/>
              <a:ext cx="1106418" cy="1031441"/>
            </a:xfrm>
            <a:prstGeom prst="ellipse">
              <a:avLst/>
            </a:prstGeom>
            <a:solidFill>
              <a:srgbClr val="CC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p:cNvSpPr/>
            <p:nvPr/>
          </p:nvSpPr>
          <p:spPr>
            <a:xfrm>
              <a:off x="4063856" y="8804677"/>
              <a:ext cx="1067873" cy="692497"/>
            </a:xfrm>
            <a:prstGeom prst="rect">
              <a:avLst/>
            </a:prstGeom>
            <a:noFill/>
            <a:ln>
              <a:noFill/>
            </a:ln>
          </p:spPr>
          <p:txBody>
            <a:bodyPr wrap="square" lIns="91440" tIns="45720" rIns="91440" bIns="45720">
              <a:spAutoFit/>
            </a:bodyPr>
            <a:lstStyle/>
            <a:p>
              <a:pPr algn="ctr"/>
              <a:r>
                <a:rPr lang="ja-JP" altLang="en-US" sz="1300" b="1" cap="all" spc="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どなたでも、</a:t>
              </a:r>
              <a:endParaRPr lang="en-US" altLang="ja-JP" sz="1300" b="1" cap="all" spc="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endParaRPr>
            </a:p>
            <a:p>
              <a:r>
                <a:rPr lang="ja-JP" altLang="en-US" sz="1300" b="1" cap="all"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参加いただけます。</a:t>
              </a:r>
              <a:endParaRPr lang="ja-JP" altLang="en-US" sz="1300" b="1" cap="all" spc="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endParaRPr>
            </a:p>
          </p:txBody>
        </p:sp>
      </p:grpSp>
      <p:sp>
        <p:nvSpPr>
          <p:cNvPr id="156" name="Text Box 3"/>
          <p:cNvSpPr txBox="1">
            <a:spLocks noChangeArrowheads="1"/>
          </p:cNvSpPr>
          <p:nvPr/>
        </p:nvSpPr>
        <p:spPr bwMode="auto">
          <a:xfrm>
            <a:off x="11261998" y="10081992"/>
            <a:ext cx="5165765" cy="2276996"/>
          </a:xfrm>
          <a:prstGeom prst="roundRect">
            <a:avLst>
              <a:gd name="adj" fmla="val 0"/>
            </a:avLst>
          </a:prstGeom>
          <a:solidFill>
            <a:schemeClr val="bg1"/>
          </a:solidFill>
          <a:ln w="6350">
            <a:noFill/>
          </a:ln>
          <a:effectLst/>
          <a:extLst/>
        </p:spPr>
        <p:txBody>
          <a:bodyPr vert="horz" wrap="square" lIns="91440" tIns="45720" rIns="91440" bIns="45720" numCol="1" anchor="t" anchorCtr="0" compatLnSpc="1">
            <a:prstTxWarp prst="textNoShape">
              <a:avLst/>
            </a:prstTxWarp>
          </a:bodyPr>
          <a:lstStyle/>
          <a:p>
            <a:pPr indent="85725">
              <a:spcBef>
                <a:spcPts val="1200"/>
              </a:spcBef>
            </a:pPr>
            <a:endParaRPr lang="en-US" altLang="ja-JP" sz="1000" b="1" kern="100" dirty="0">
              <a:solidFill>
                <a:schemeClr val="accent2">
                  <a:lumMod val="50000"/>
                </a:schemeClr>
              </a:solidFill>
              <a:latin typeface="しねきゃぷしょん" panose="02000600000000000000" pitchFamily="2" charset="-128"/>
              <a:ea typeface="しねきゃぷしょん" panose="02000600000000000000" pitchFamily="2" charset="-128"/>
              <a:cs typeface="Times New Roman" panose="02020603050405020304" pitchFamily="18" charset="0"/>
            </a:endParaRPr>
          </a:p>
          <a:p>
            <a:pPr indent="85725" algn="ctr">
              <a:lnSpc>
                <a:spcPts val="2500"/>
              </a:lnSpc>
            </a:pPr>
            <a:r>
              <a:rPr lang="ja-JP" altLang="en-US" sz="2000" b="1"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家族健康講座のご案内</a:t>
            </a:r>
            <a:endParaRPr lang="en-US" altLang="ja-JP" sz="2000" b="1"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indent="85725">
              <a:lnSpc>
                <a:spcPts val="2500"/>
              </a:lnSpc>
              <a:spcBef>
                <a:spcPts val="600"/>
              </a:spcBef>
            </a:pPr>
            <a:r>
              <a:rPr lang="en-US" altLang="ja-JP" sz="1400" b="1"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と　き</a:t>
            </a:r>
            <a:r>
              <a:rPr lang="ja-JP" altLang="en-US" sz="1200"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b="1"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400" b="1"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2000" b="1"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400" b="1"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400" b="1"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400" b="1"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b="1"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14:00</a:t>
            </a:r>
            <a:r>
              <a:rPr lang="ja-JP" altLang="en-US" sz="1400" b="1"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b="1"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15:30</a:t>
            </a:r>
          </a:p>
          <a:p>
            <a:pPr indent="85725">
              <a:lnSpc>
                <a:spcPts val="1400"/>
              </a:lnSpc>
              <a:spcBef>
                <a:spcPts val="600"/>
              </a:spcBef>
            </a:pPr>
            <a:r>
              <a:rPr lang="ja-JP" altLang="en-US" sz="1200" b="1"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ところ</a:t>
            </a:r>
            <a:r>
              <a:rPr lang="ja-JP" altLang="en-US" sz="1200"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古江公民館 </a:t>
            </a:r>
            <a:r>
              <a:rPr lang="en-US" altLang="ja-JP" sz="1400" b="1"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400" b="1"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階 講堂</a:t>
            </a:r>
            <a:endParaRPr lang="en-US" altLang="ja-JP" sz="1400" b="1"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indent="85725">
              <a:lnSpc>
                <a:spcPts val="1400"/>
              </a:lnSpc>
              <a:spcBef>
                <a:spcPts val="600"/>
              </a:spcBef>
            </a:pPr>
            <a:r>
              <a:rPr lang="ja-JP" altLang="en-US" sz="1200"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講　師</a:t>
            </a:r>
            <a:r>
              <a:rPr lang="ja-JP" altLang="en-US" sz="1200"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元玉造厚生年金病院　神経内科部長</a:t>
            </a:r>
            <a:endParaRPr lang="en-US" altLang="ja-JP" sz="1100"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indent="85725">
              <a:lnSpc>
                <a:spcPts val="1400"/>
              </a:lnSpc>
              <a:spcBef>
                <a:spcPts val="600"/>
              </a:spcBef>
            </a:pPr>
            <a:r>
              <a:rPr lang="ja-JP" altLang="en-US" sz="1200"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現松江生協病院　リハビリテーション科</a:t>
            </a:r>
            <a:endParaRPr lang="en-US" altLang="ja-JP" sz="1100"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indent="85725">
              <a:lnSpc>
                <a:spcPts val="1400"/>
              </a:lnSpc>
              <a:spcBef>
                <a:spcPts val="600"/>
              </a:spcBef>
            </a:pPr>
            <a:r>
              <a:rPr lang="ja-JP" altLang="en-US" sz="1200"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医師　</a:t>
            </a:r>
            <a:r>
              <a:rPr lang="ja-JP" altLang="en-US" sz="1400"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田渕　保則</a:t>
            </a:r>
            <a:r>
              <a:rPr lang="ja-JP" altLang="en-US" sz="1200"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氏</a:t>
            </a:r>
            <a:endParaRPr lang="en-US" altLang="ja-JP" sz="1200"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indent="85725">
              <a:lnSpc>
                <a:spcPts val="2000"/>
              </a:lnSpc>
              <a:spcBef>
                <a:spcPts val="600"/>
              </a:spcBef>
            </a:pPr>
            <a:r>
              <a:rPr lang="ja-JP" altLang="en-US" sz="1200"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演　題</a:t>
            </a:r>
            <a:r>
              <a:rPr lang="ja-JP" altLang="en-US" sz="1200"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“老い”と向き合う </a:t>
            </a:r>
            <a:r>
              <a:rPr lang="ja-JP" altLang="en-US" sz="1300"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一内科医の視点で ～</a:t>
            </a:r>
            <a:endParaRPr lang="en-US" altLang="ja-JP" sz="1300"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indent="85725">
              <a:lnSpc>
                <a:spcPts val="1400"/>
              </a:lnSpc>
              <a:spcBef>
                <a:spcPts val="600"/>
              </a:spcBef>
            </a:pPr>
            <a:endParaRPr lang="en-US" altLang="ja-JP" sz="1200"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indent="85725">
              <a:lnSpc>
                <a:spcPts val="1400"/>
              </a:lnSpc>
              <a:spcBef>
                <a:spcPts val="600"/>
              </a:spcBef>
            </a:pPr>
            <a:endParaRPr lang="en-US" altLang="ja-JP" sz="1000"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9" name="グループ化 18"/>
          <p:cNvGrpSpPr/>
          <p:nvPr/>
        </p:nvGrpSpPr>
        <p:grpSpPr>
          <a:xfrm>
            <a:off x="11348452" y="8583144"/>
            <a:ext cx="2524373" cy="2298359"/>
            <a:chOff x="2636588" y="9691599"/>
            <a:chExt cx="2524373" cy="2298359"/>
          </a:xfrm>
        </p:grpSpPr>
        <p:sp>
          <p:nvSpPr>
            <p:cNvPr id="178" name="角丸四角形 177"/>
            <p:cNvSpPr/>
            <p:nvPr/>
          </p:nvSpPr>
          <p:spPr>
            <a:xfrm>
              <a:off x="2636588" y="9691599"/>
              <a:ext cx="2524373" cy="2298359"/>
            </a:xfrm>
            <a:prstGeom prst="roundRect">
              <a:avLst>
                <a:gd name="adj" fmla="val 23177"/>
              </a:avLst>
            </a:prstGeom>
            <a:solidFill>
              <a:srgbClr val="FF339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2000" dirty="0">
                  <a:solidFill>
                    <a:schemeClr val="bg1"/>
                  </a:solidFill>
                  <a:latin typeface="07やさしさゴシックボールド" panose="02000600000000000000" pitchFamily="2" charset="-128"/>
                  <a:ea typeface="07やさしさゴシックボールド" panose="02000600000000000000" pitchFamily="2" charset="-128"/>
                </a:rPr>
                <a:t>わいわいサロン </a:t>
              </a:r>
              <a:endParaRPr lang="en-US" altLang="ja-JP" sz="2000" dirty="0">
                <a:solidFill>
                  <a:schemeClr val="bg1"/>
                </a:solidFill>
                <a:latin typeface="07やさしさゴシックボールド" panose="02000600000000000000" pitchFamily="2" charset="-128"/>
                <a:ea typeface="07やさしさゴシックボールド" panose="02000600000000000000" pitchFamily="2" charset="-128"/>
              </a:endParaRPr>
            </a:p>
            <a:p>
              <a:pPr algn="ctr"/>
              <a:r>
                <a:rPr lang="ja-JP" altLang="en-US" sz="1400" dirty="0">
                  <a:solidFill>
                    <a:schemeClr val="bg1"/>
                  </a:solidFill>
                  <a:latin typeface="07やさしさゴシックボールド" panose="02000600000000000000" pitchFamily="2" charset="-128"/>
                  <a:ea typeface="07やさしさゴシックボールド" panose="02000600000000000000" pitchFamily="2" charset="-128"/>
                </a:rPr>
                <a:t>～乳幼児健康相談～</a:t>
              </a:r>
              <a:endParaRPr lang="en-US" altLang="ja-JP" sz="1400" dirty="0">
                <a:solidFill>
                  <a:schemeClr val="bg1"/>
                </a:solidFill>
                <a:latin typeface="07やさしさゴシックボールド" panose="02000600000000000000" pitchFamily="2" charset="-128"/>
                <a:ea typeface="07やさしさゴシックボールド" panose="02000600000000000000" pitchFamily="2" charset="-128"/>
              </a:endParaRPr>
            </a:p>
            <a:p>
              <a:pPr>
                <a:lnSpc>
                  <a:spcPts val="2500"/>
                </a:lnSpc>
                <a:spcBef>
                  <a:spcPts val="600"/>
                </a:spcBef>
              </a:pPr>
              <a:r>
                <a:rPr lang="ja-JP" altLang="en-US"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火</a:t>
              </a:r>
              <a:r>
                <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500"/>
                </a:lnSpc>
              </a:pPr>
              <a:r>
                <a:rPr lang="ja-JP" altLang="en-US"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10:00</a:t>
              </a: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11:30</a:t>
              </a:r>
            </a:p>
            <a:p>
              <a:pPr>
                <a:lnSpc>
                  <a:spcPts val="2500"/>
                </a:lnSpc>
                <a:spcBef>
                  <a:spcPts val="600"/>
                </a:spcBef>
              </a:pPr>
              <a:r>
                <a:rPr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古江公民館 </a:t>
              </a:r>
              <a:endParaRPr lang="en-US" altLang="ja-JP"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500"/>
                </a:lnSpc>
              </a:pPr>
              <a:r>
                <a:rPr lang="ja-JP" altLang="en-US" sz="1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母子手帳を</a:t>
              </a:r>
              <a:endPar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600"/>
                </a:lnSpc>
              </a:pPr>
              <a:r>
                <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お持ちください</a:t>
              </a:r>
              <a:endPar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500"/>
                </a:lnSpc>
                <a:spcBef>
                  <a:spcPts val="1200"/>
                </a:spcBef>
              </a:pPr>
              <a:endPar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9" name="円/楕円 178"/>
            <p:cNvSpPr/>
            <p:nvPr/>
          </p:nvSpPr>
          <p:spPr>
            <a:xfrm>
              <a:off x="2793861" y="10467981"/>
              <a:ext cx="481423" cy="4781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正方形/長方形 179"/>
            <p:cNvSpPr/>
            <p:nvPr/>
          </p:nvSpPr>
          <p:spPr>
            <a:xfrm rot="20965882">
              <a:off x="2751593" y="10558419"/>
              <a:ext cx="569387" cy="276999"/>
            </a:xfrm>
            <a:prstGeom prst="rect">
              <a:avLst/>
            </a:prstGeom>
            <a:noFill/>
            <a:ln>
              <a:noFill/>
            </a:ln>
          </p:spPr>
          <p:txBody>
            <a:bodyPr wrap="none" lIns="91440" tIns="45720" rIns="91440" bIns="45720">
              <a:spAutoFit/>
            </a:bodyPr>
            <a:lstStyle/>
            <a:p>
              <a:pPr algn="ctr"/>
              <a:r>
                <a:rPr lang="ja-JP" altLang="en-US" sz="1200" b="1" cap="all" spc="0" dirty="0">
                  <a:ln w="9000" cmpd="sng">
                    <a:noFill/>
                    <a:prstDash val="solid"/>
                  </a:ln>
                  <a:solidFill>
                    <a:schemeClr val="accent5">
                      <a:lumMod val="50000"/>
                    </a:schemeClr>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と き</a:t>
              </a:r>
            </a:p>
          </p:txBody>
        </p:sp>
        <p:sp>
          <p:nvSpPr>
            <p:cNvPr id="182" name="円/楕円 181"/>
            <p:cNvSpPr/>
            <p:nvPr/>
          </p:nvSpPr>
          <p:spPr>
            <a:xfrm>
              <a:off x="2816663" y="10981196"/>
              <a:ext cx="458394" cy="4471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正方形/長方形 182"/>
            <p:cNvSpPr/>
            <p:nvPr/>
          </p:nvSpPr>
          <p:spPr>
            <a:xfrm rot="21048886">
              <a:off x="2731848" y="11034885"/>
              <a:ext cx="607859" cy="276999"/>
            </a:xfrm>
            <a:prstGeom prst="rect">
              <a:avLst/>
            </a:prstGeom>
            <a:noFill/>
            <a:ln>
              <a:noFill/>
            </a:ln>
          </p:spPr>
          <p:txBody>
            <a:bodyPr wrap="none" lIns="91440" tIns="45720" rIns="91440" bIns="45720">
              <a:spAutoFit/>
            </a:bodyPr>
            <a:lstStyle/>
            <a:p>
              <a:pPr algn="ctr"/>
              <a:r>
                <a:rPr lang="ja-JP" altLang="en-US" sz="1200" b="1" cap="all" spc="-100" dirty="0">
                  <a:ln w="9000" cmpd="sng">
                    <a:noFill/>
                    <a:prstDash val="solid"/>
                  </a:ln>
                  <a:solidFill>
                    <a:schemeClr val="accent5">
                      <a:lumMod val="50000"/>
                    </a:schemeClr>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ところ</a:t>
              </a:r>
              <a:endParaRPr lang="en-US" altLang="ja-JP" sz="1200" b="1" cap="all" spc="-100" dirty="0">
                <a:ln w="9000" cmpd="sng">
                  <a:noFill/>
                  <a:prstDash val="solid"/>
                </a:ln>
                <a:solidFill>
                  <a:schemeClr val="accent5">
                    <a:lumMod val="50000"/>
                  </a:schemeClr>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endParaRPr>
            </a:p>
          </p:txBody>
        </p:sp>
        <p:pic>
          <p:nvPicPr>
            <p:cNvPr id="184" name="Picture 2" descr="http://4.bp.blogspot.com/-QWtDEktBEjQ/WFPC74SRSpI/AAAAAAABAcE/mUyhVRPNS_MigD1ZtBt2_tueZjnYTWRMQCLcB/s800/baby_honyubin.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7220747">
              <a:off x="4553757" y="10379689"/>
              <a:ext cx="414588" cy="438226"/>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79172" y="10832960"/>
              <a:ext cx="846292" cy="849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7" name="正方形/長方形 26"/>
          <p:cNvSpPr/>
          <p:nvPr/>
        </p:nvSpPr>
        <p:spPr>
          <a:xfrm>
            <a:off x="-5477575" y="1545740"/>
            <a:ext cx="4288353" cy="707886"/>
          </a:xfrm>
          <a:prstGeom prst="rect">
            <a:avLst/>
          </a:prstGeom>
          <a:noFill/>
        </p:spPr>
        <p:txBody>
          <a:bodyPr wrap="none" lIns="91440" tIns="45720" rIns="91440" bIns="45720">
            <a:spAutoFit/>
          </a:bodyPr>
          <a:lstStyle/>
          <a:p>
            <a:pPr algn="ctr"/>
            <a:r>
              <a:rPr lang="ja-JP" altLang="en-US"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メイリオ" panose="020B0604030504040204" pitchFamily="50" charset="-128"/>
                <a:ea typeface="メイリオ" panose="020B0604030504040204" pitchFamily="50" charset="-128"/>
                <a:cs typeface="メイリオ" panose="020B0604030504040204" pitchFamily="50" charset="-128"/>
              </a:rPr>
              <a:t>古江公民館の歴史</a:t>
            </a:r>
            <a:endParaRPr lang="ja-JP" altLang="en-US"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7" name="正方形/長方形 6"/>
          <p:cNvSpPr/>
          <p:nvPr/>
        </p:nvSpPr>
        <p:spPr>
          <a:xfrm>
            <a:off x="380347" y="1728004"/>
            <a:ext cx="4836525"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ja-JP" altLang="en-US" sz="2800" b="1" spc="-200" dirty="0">
                <a:ln w="11430" cmpd="sng">
                  <a:solidFill>
                    <a:srgbClr val="C00000"/>
                  </a:solidFill>
                </a:ln>
                <a:solidFill>
                  <a:srgbClr val="800000"/>
                </a:solidFill>
                <a:latin typeface="しねきゃぷしょん" panose="02000600000000000000" pitchFamily="2" charset="-128"/>
                <a:ea typeface="しねきゃぷしょん" panose="02000600000000000000" pitchFamily="2" charset="-128"/>
              </a:rPr>
              <a:t>レコードの思い出</a:t>
            </a:r>
            <a:endParaRPr lang="ja-JP" altLang="en-US" sz="2800" b="1" cap="none" spc="-200" dirty="0">
              <a:ln w="11430" cmpd="sng">
                <a:solidFill>
                  <a:srgbClr val="C00000"/>
                </a:solidFill>
              </a:ln>
              <a:solidFill>
                <a:srgbClr val="800000"/>
              </a:solidFill>
              <a:latin typeface="しねきゃぷしょん" panose="02000600000000000000" pitchFamily="2" charset="-128"/>
              <a:ea typeface="しねきゃぷしょん" panose="02000600000000000000" pitchFamily="2" charset="-128"/>
            </a:endParaRPr>
          </a:p>
        </p:txBody>
      </p:sp>
      <p:pic>
        <p:nvPicPr>
          <p:cNvPr id="234" name="Picture 6"/>
          <p:cNvPicPr>
            <a:picLocks noChangeAspect="1" noChangeArrowheads="1"/>
          </p:cNvPicPr>
          <p:nvPr/>
        </p:nvPicPr>
        <p:blipFill>
          <a:blip r:embed="rId1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008626" y="9200262"/>
            <a:ext cx="1350454" cy="1350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6" name="テキスト ボックス 145"/>
          <p:cNvSpPr txBox="1"/>
          <p:nvPr/>
        </p:nvSpPr>
        <p:spPr>
          <a:xfrm>
            <a:off x="5554790" y="2013604"/>
            <a:ext cx="4864935" cy="3195747"/>
          </a:xfrm>
          <a:prstGeom prst="rect">
            <a:avLst/>
          </a:prstGeom>
          <a:noFill/>
        </p:spPr>
        <p:txBody>
          <a:bodyPr wrap="square" rtlCol="0">
            <a:spAutoFit/>
          </a:bodyPr>
          <a:lstStyle/>
          <a:p>
            <a:pPr algn="just">
              <a:lnSpc>
                <a:spcPts val="2200"/>
              </a:lnSpc>
            </a:pPr>
            <a:r>
              <a:rPr lang="ja-JP" altLang="en-US" sz="1300" kern="100" dirty="0">
                <a:solidFill>
                  <a:schemeClr val="accent5">
                    <a:lumMod val="50000"/>
                  </a:schemeClr>
                </a:solidFill>
                <a:latin typeface="HGS明朝E" panose="02020900000000000000" pitchFamily="18" charset="-128"/>
                <a:ea typeface="HGS明朝E" panose="02020900000000000000" pitchFamily="18" charset="-128"/>
              </a:rPr>
              <a:t>はベスト８位に入っていた曲でした。「♪アンコ～椿は～アンコ～」とレコードプレイヤーから聞こえる都はるみの歌を聴いた時、うなり節と声量に強烈な印象を受けました。</a:t>
            </a:r>
            <a:endParaRPr lang="en-US" altLang="ja-JP" sz="1300" kern="100" dirty="0">
              <a:solidFill>
                <a:schemeClr val="accent5">
                  <a:lumMod val="50000"/>
                </a:schemeClr>
              </a:solidFill>
              <a:latin typeface="HGS明朝E" panose="02020900000000000000" pitchFamily="18" charset="-128"/>
              <a:ea typeface="HGS明朝E" panose="02020900000000000000" pitchFamily="18" charset="-128"/>
            </a:endParaRPr>
          </a:p>
          <a:p>
            <a:pPr algn="just">
              <a:lnSpc>
                <a:spcPts val="2200"/>
              </a:lnSpc>
            </a:pPr>
            <a:r>
              <a:rPr lang="ja-JP" altLang="en-US" sz="1300" kern="100" dirty="0">
                <a:solidFill>
                  <a:schemeClr val="accent5">
                    <a:lumMod val="50000"/>
                  </a:schemeClr>
                </a:solidFill>
                <a:latin typeface="HGS明朝E" panose="02020900000000000000" pitchFamily="18" charset="-128"/>
                <a:ea typeface="HGS明朝E" panose="02020900000000000000" pitchFamily="18" charset="-128"/>
              </a:rPr>
              <a:t>　我が家には４０年程前に購入したパイオニアステレオが今でも健在で、先日久々にたくさんのレコードの中から「アンコ椿は恋の花」を探し出しかけてみたところ、ノイズもなくてなかなかいい調子です。あのうなり節に聞きほれた当時を思い出しました。</a:t>
            </a:r>
          </a:p>
          <a:p>
            <a:pPr algn="just">
              <a:lnSpc>
                <a:spcPts val="2200"/>
              </a:lnSpc>
            </a:pPr>
            <a:r>
              <a:rPr lang="ja-JP" altLang="en-US" sz="1300" kern="100" dirty="0">
                <a:solidFill>
                  <a:schemeClr val="accent5">
                    <a:lumMod val="50000"/>
                  </a:schemeClr>
                </a:solidFill>
                <a:latin typeface="HGS明朝E" panose="02020900000000000000" pitchFamily="18" charset="-128"/>
                <a:ea typeface="HGS明朝E" panose="02020900000000000000" pitchFamily="18" charset="-128"/>
              </a:rPr>
              <a:t>　現在では殆どがＣＤに代わりましたが、あたたかみのある音質はアナログならではの良さがあり、これからもレコードやステレオを大切に扱っていきたいと思いました。</a:t>
            </a:r>
            <a:endParaRPr lang="ja-JP" altLang="ja-JP" sz="1300" kern="100" dirty="0">
              <a:solidFill>
                <a:schemeClr val="accent5">
                  <a:lumMod val="50000"/>
                </a:schemeClr>
              </a:solidFill>
              <a:latin typeface="HGS明朝E" panose="02020900000000000000" pitchFamily="18" charset="-128"/>
              <a:ea typeface="HGS明朝E" panose="02020900000000000000" pitchFamily="18" charset="-128"/>
            </a:endParaRPr>
          </a:p>
        </p:txBody>
      </p:sp>
      <p:sp>
        <p:nvSpPr>
          <p:cNvPr id="13" name="テキスト ボックス 12"/>
          <p:cNvSpPr txBox="1"/>
          <p:nvPr/>
        </p:nvSpPr>
        <p:spPr>
          <a:xfrm>
            <a:off x="-6450340" y="6046653"/>
            <a:ext cx="5082332" cy="3310522"/>
          </a:xfrm>
          <a:prstGeom prst="rect">
            <a:avLst/>
          </a:prstGeom>
          <a:solidFill>
            <a:schemeClr val="bg1"/>
          </a:solidFill>
        </p:spPr>
        <p:txBody>
          <a:bodyPr wrap="square" rtlCol="0">
            <a:spAutoFit/>
          </a:bodyPr>
          <a:lstStyle/>
          <a:p>
            <a:pPr algn="ctr"/>
            <a:endParaRPr kumimoji="1"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2000" b="1" u="sng" dirty="0">
                <a:latin typeface="メイリオ" panose="020B0604030504040204" pitchFamily="50" charset="-128"/>
                <a:ea typeface="メイリオ" panose="020B0604030504040204" pitchFamily="50" charset="-128"/>
                <a:cs typeface="メイリオ" panose="020B0604030504040204" pitchFamily="50" charset="-128"/>
              </a:rPr>
              <a:t>公民館の利用にあたってのお願い </a:t>
            </a:r>
            <a:endParaRPr kumimoji="1" lang="en-US" altLang="ja-JP" sz="2000" b="1" u="sng"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　公民館は施設内のみならず、敷地内も禁煙です。おタバコは</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　　　ご遠慮ください。</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　一般利用者の利用申込は、電話</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または</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窓口</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で予約の上、公民館</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使用許可願書を</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提出してください。</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　夜間・土日祝祭日などの休日（事務室閉室時）にご利用の方は、</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　　　平日の８</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時３０分～１７時に公民館へ鍵を取りに来てください。</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鍵を取りに来られない場合は、ご利用いただけませんので</a:t>
            </a:r>
            <a:r>
              <a:rPr lang="ja-JP" altLang="en-US" sz="1200" dirty="0" err="1">
                <a:latin typeface="メイリオ" panose="020B0604030504040204" pitchFamily="50" charset="-128"/>
                <a:ea typeface="メイリオ" panose="020B0604030504040204" pitchFamily="50" charset="-128"/>
                <a:cs typeface="メイリオ" panose="020B0604030504040204" pitchFamily="50" charset="-128"/>
              </a:rPr>
              <a:t>よろ</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しくお願いいたします。</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spcAft>
                <a:spcPts val="1200"/>
              </a:spcAft>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また、許可なく玄関のかぎの又貸しはしないでください。</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500"/>
              </a:lnSpc>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2" name="テキスト ボックス 121"/>
          <p:cNvSpPr txBox="1"/>
          <p:nvPr/>
        </p:nvSpPr>
        <p:spPr>
          <a:xfrm>
            <a:off x="-6654961" y="7382065"/>
            <a:ext cx="5345738" cy="3308598"/>
          </a:xfrm>
          <a:prstGeom prst="rect">
            <a:avLst/>
          </a:prstGeom>
          <a:solidFill>
            <a:schemeClr val="bg1"/>
          </a:solidFill>
        </p:spPr>
        <p:txBody>
          <a:bodyPr wrap="square" rtlCol="0">
            <a:spAutoFit/>
          </a:bodyPr>
          <a:lstStyle/>
          <a:p>
            <a:pPr>
              <a:spcBef>
                <a:spcPts val="600"/>
              </a:spcBef>
            </a:pPr>
            <a:r>
              <a:rPr lang="ja-JP" altLang="en-US" sz="1200" dirty="0">
                <a:latin typeface="メイリオ" panose="020B0604030504040204" pitchFamily="50" charset="-128"/>
                <a:ea typeface="メイリオ" panose="020B0604030504040204" pitchFamily="50" charset="-128"/>
              </a:rPr>
              <a:t>　</a:t>
            </a:r>
            <a:endParaRPr lang="en-US" altLang="ja-JP" sz="1200" dirty="0">
              <a:latin typeface="メイリオ" panose="020B0604030504040204" pitchFamily="50" charset="-128"/>
              <a:ea typeface="メイリオ" panose="020B0604030504040204" pitchFamily="50" charset="-128"/>
            </a:endParaRPr>
          </a:p>
          <a:p>
            <a:pPr>
              <a:spcBef>
                <a:spcPts val="600"/>
              </a:spcBef>
            </a:pPr>
            <a:r>
              <a:rPr lang="ja-JP" altLang="en-US" sz="1200" dirty="0">
                <a:latin typeface="メイリオ" panose="020B0604030504040204" pitchFamily="50" charset="-128"/>
                <a:ea typeface="メイリオ" panose="020B0604030504040204" pitchFamily="50" charset="-128"/>
              </a:rPr>
              <a:t>　</a:t>
            </a:r>
            <a:endParaRPr lang="en-US" altLang="ja-JP" sz="1200" dirty="0">
              <a:latin typeface="メイリオ" panose="020B0604030504040204" pitchFamily="50" charset="-128"/>
              <a:ea typeface="メイリオ" panose="020B0604030504040204" pitchFamily="50" charset="-128"/>
            </a:endParaRPr>
          </a:p>
          <a:p>
            <a:pPr>
              <a:spcBef>
                <a:spcPts val="1800"/>
              </a:spcBef>
            </a:pPr>
            <a:r>
              <a:rPr lang="ja-JP" altLang="en-US" sz="1200" dirty="0">
                <a:latin typeface="メイリオ" panose="020B0604030504040204" pitchFamily="50" charset="-128"/>
                <a:ea typeface="メイリオ" panose="020B0604030504040204" pitchFamily="50" charset="-128"/>
              </a:rPr>
              <a:t>   ■　使用後は必ず部屋の掃除をし、火の元、電気、戸締りの点検を</a:t>
            </a:r>
            <a:endParaRPr lang="en-US" altLang="ja-JP" sz="1200" dirty="0">
              <a:latin typeface="メイリオ" panose="020B0604030504040204" pitchFamily="50" charset="-128"/>
              <a:ea typeface="メイリオ" panose="020B0604030504040204" pitchFamily="50" charset="-128"/>
            </a:endParaRPr>
          </a:p>
          <a:p>
            <a:pPr>
              <a:spcBef>
                <a:spcPts val="600"/>
              </a:spcBef>
            </a:pPr>
            <a:r>
              <a:rPr lang="ja-JP" altLang="en-US" sz="1200" dirty="0">
                <a:latin typeface="メイリオ" panose="020B0604030504040204" pitchFamily="50" charset="-128"/>
                <a:ea typeface="メイリオ" panose="020B0604030504040204" pitchFamily="50" charset="-128"/>
              </a:rPr>
              <a:t>　　　確認ください。</a:t>
            </a:r>
            <a:endParaRPr lang="en-US" altLang="ja-JP" sz="1200" dirty="0">
              <a:latin typeface="メイリオ" panose="020B0604030504040204" pitchFamily="50" charset="-128"/>
              <a:ea typeface="メイリオ" panose="020B0604030504040204" pitchFamily="50" charset="-128"/>
            </a:endParaRPr>
          </a:p>
          <a:p>
            <a:pPr>
              <a:spcBef>
                <a:spcPts val="600"/>
              </a:spcBef>
            </a:pPr>
            <a:r>
              <a:rPr lang="ja-JP" altLang="en-US" sz="1200" dirty="0">
                <a:latin typeface="メイリオ" panose="020B0604030504040204" pitchFamily="50" charset="-128"/>
                <a:ea typeface="メイリオ" panose="020B0604030504040204" pitchFamily="50" charset="-128"/>
              </a:rPr>
              <a:t>　■　窓口にある公民館使用簿へ必要事項を記入してからお帰り</a:t>
            </a:r>
            <a:r>
              <a:rPr lang="ja-JP" altLang="en-US" sz="1200" dirty="0" err="1">
                <a:latin typeface="メイリオ" panose="020B0604030504040204" pitchFamily="50" charset="-128"/>
                <a:ea typeface="メイリオ" panose="020B0604030504040204" pitchFamily="50" charset="-128"/>
              </a:rPr>
              <a:t>くだ</a:t>
            </a:r>
            <a:endParaRPr lang="en-US" altLang="ja-JP" sz="1200" dirty="0">
              <a:latin typeface="メイリオ" panose="020B0604030504040204" pitchFamily="50" charset="-128"/>
              <a:ea typeface="メイリオ" panose="020B0604030504040204" pitchFamily="50" charset="-128"/>
            </a:endParaRPr>
          </a:p>
          <a:p>
            <a:pPr>
              <a:spcBef>
                <a:spcPts val="600"/>
              </a:spcBef>
            </a:pPr>
            <a:r>
              <a:rPr lang="ja-JP" altLang="en-US" sz="1200" dirty="0">
                <a:latin typeface="メイリオ" panose="020B0604030504040204" pitchFamily="50" charset="-128"/>
                <a:ea typeface="メイリオ" panose="020B0604030504040204" pitchFamily="50" charset="-128"/>
              </a:rPr>
              <a:t>　　　さい。</a:t>
            </a:r>
            <a:endParaRPr lang="en-US" altLang="ja-JP" sz="1200" dirty="0">
              <a:latin typeface="メイリオ" panose="020B0604030504040204" pitchFamily="50" charset="-128"/>
              <a:ea typeface="メイリオ" panose="020B0604030504040204" pitchFamily="50" charset="-128"/>
            </a:endParaRPr>
          </a:p>
          <a:p>
            <a:pPr>
              <a:spcBef>
                <a:spcPts val="600"/>
              </a:spcBef>
            </a:pPr>
            <a:r>
              <a:rPr lang="ja-JP" altLang="en-US" sz="1200" dirty="0">
                <a:latin typeface="メイリオ" panose="020B0604030504040204" pitchFamily="50" charset="-128"/>
                <a:ea typeface="メイリオ" panose="020B0604030504040204" pitchFamily="50" charset="-128"/>
              </a:rPr>
              <a:t>　■　出されたゴミは各自で必ずお持ち帰りください。</a:t>
            </a:r>
            <a:endParaRPr lang="en-US" altLang="ja-JP" sz="1200" dirty="0">
              <a:latin typeface="メイリオ" panose="020B0604030504040204" pitchFamily="50" charset="-128"/>
              <a:ea typeface="メイリオ" panose="020B0604030504040204" pitchFamily="50" charset="-128"/>
            </a:endParaRPr>
          </a:p>
          <a:p>
            <a:pPr>
              <a:spcBef>
                <a:spcPts val="600"/>
              </a:spcBef>
            </a:pPr>
            <a:r>
              <a:rPr lang="ja-JP" altLang="en-US" sz="1200" dirty="0">
                <a:latin typeface="メイリオ" panose="020B0604030504040204" pitchFamily="50" charset="-128"/>
                <a:ea typeface="メイリオ" panose="020B0604030504040204" pitchFamily="50" charset="-128"/>
              </a:rPr>
              <a:t>　■　駐車場は松江イングリッシュガーデン駐車場をご利用ください。</a:t>
            </a:r>
            <a:endParaRPr lang="en-US" altLang="ja-JP" sz="1200" dirty="0">
              <a:latin typeface="メイリオ" panose="020B0604030504040204" pitchFamily="50" charset="-128"/>
              <a:ea typeface="メイリオ" panose="020B0604030504040204" pitchFamily="50" charset="-128"/>
            </a:endParaRPr>
          </a:p>
          <a:p>
            <a:pPr>
              <a:spcBef>
                <a:spcPts val="600"/>
              </a:spcBef>
            </a:pPr>
            <a:r>
              <a:rPr lang="ja-JP" altLang="en-US" sz="1200" dirty="0">
                <a:latin typeface="メイリオ" panose="020B0604030504040204" pitchFamily="50" charset="-128"/>
                <a:ea typeface="メイリオ" panose="020B0604030504040204" pitchFamily="50" charset="-128"/>
              </a:rPr>
              <a:t>　　　２時間までは無料です（２時間を超える場合は、駐車券認証機で</a:t>
            </a:r>
            <a:endParaRPr lang="en-US" altLang="ja-JP" sz="1200" dirty="0">
              <a:latin typeface="メイリオ" panose="020B0604030504040204" pitchFamily="50" charset="-128"/>
              <a:ea typeface="メイリオ" panose="020B0604030504040204" pitchFamily="50" charset="-128"/>
            </a:endParaRPr>
          </a:p>
          <a:p>
            <a:pPr>
              <a:spcBef>
                <a:spcPts val="600"/>
              </a:spcBef>
            </a:pPr>
            <a:r>
              <a:rPr lang="ja-JP" altLang="en-US" sz="1200" dirty="0">
                <a:latin typeface="メイリオ" panose="020B0604030504040204" pitchFamily="50" charset="-128"/>
                <a:ea typeface="メイリオ" panose="020B0604030504040204" pitchFamily="50" charset="-128"/>
              </a:rPr>
              <a:t>　　　認証を受けると無料になります）。</a:t>
            </a:r>
            <a:endParaRPr lang="en-US" altLang="ja-JP" sz="1200" dirty="0">
              <a:latin typeface="メイリオ" panose="020B0604030504040204" pitchFamily="50" charset="-128"/>
              <a:ea typeface="メイリオ" panose="020B0604030504040204" pitchFamily="50" charset="-128"/>
            </a:endParaRPr>
          </a:p>
          <a:p>
            <a:pPr>
              <a:spcBef>
                <a:spcPts val="1200"/>
              </a:spcBef>
            </a:pPr>
            <a:r>
              <a:rPr lang="ja-JP" altLang="en-US" sz="1200" dirty="0">
                <a:latin typeface="メイリオ" panose="020B0604030504040204" pitchFamily="50" charset="-128"/>
                <a:ea typeface="メイリオ" panose="020B0604030504040204" pitchFamily="50" charset="-128"/>
              </a:rPr>
              <a:t>皆様が気持ちよく公民館を利用できるよう、ご協力をお願いいたします。</a:t>
            </a:r>
            <a:endParaRPr lang="en-US" altLang="ja-JP" sz="11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p:txBody>
      </p:sp>
      <p:pic>
        <p:nvPicPr>
          <p:cNvPr id="25" name="Picture 7"/>
          <p:cNvPicPr>
            <a:picLocks noChangeAspect="1" noChangeArrowheads="1"/>
          </p:cNvPicPr>
          <p:nvPr/>
        </p:nvPicPr>
        <p:blipFill>
          <a:blip r:embed="rId14" cstate="print">
            <a:clrChange>
              <a:clrFrom>
                <a:srgbClr val="EBFFFF"/>
              </a:clrFrom>
              <a:clrTo>
                <a:srgbClr val="EBFFFF">
                  <a:alpha val="0"/>
                </a:srgbClr>
              </a:clrTo>
            </a:clrChange>
            <a:extLst>
              <a:ext uri="{BEBA8EAE-BF5A-486C-A8C5-ECC9F3942E4B}">
                <a14:imgProps xmlns:a14="http://schemas.microsoft.com/office/drawing/2010/main">
                  <a14:imgLayer r:embed="rId1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20923274">
            <a:off x="-1950154" y="12245830"/>
            <a:ext cx="735663" cy="776446"/>
          </a:xfrm>
          <a:prstGeom prst="rect">
            <a:avLst/>
          </a:prstGeom>
          <a:noFill/>
          <a:ln>
            <a:noFill/>
          </a:ln>
        </p:spPr>
      </p:pic>
      <p:pic>
        <p:nvPicPr>
          <p:cNvPr id="1032" name="Picture 8"/>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248833">
            <a:off x="11491919" y="14116364"/>
            <a:ext cx="581939" cy="818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0" name="正方形/長方形 129"/>
          <p:cNvSpPr/>
          <p:nvPr/>
        </p:nvSpPr>
        <p:spPr>
          <a:xfrm>
            <a:off x="854594" y="5294087"/>
            <a:ext cx="285940" cy="2628661"/>
          </a:xfrm>
          <a:prstGeom prst="rect">
            <a:avLst/>
          </a:prstGeom>
          <a:blipFill>
            <a:blip r:embed="rId17">
              <a:extLst>
                <a:ext uri="{BEBA8EAE-BF5A-486C-A8C5-ECC9F3942E4B}">
                  <a14:imgProps xmlns:a14="http://schemas.microsoft.com/office/drawing/2010/main">
                    <a14:imgLayer r:embed="rId18">
                      <a14:imgEffect>
                        <a14:brightnessContrast bright="25000"/>
                      </a14:imgEffect>
                    </a14:imgLayer>
                  </a14:imgProps>
                </a:ext>
              </a:extLst>
            </a:blip>
            <a:tile tx="0" ty="0" sx="100000" sy="100000" flip="none" algn="tl"/>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a:off x="3467495" y="5302908"/>
            <a:ext cx="285940" cy="2628661"/>
          </a:xfrm>
          <a:prstGeom prst="rect">
            <a:avLst/>
          </a:prstGeom>
          <a:blipFill>
            <a:blip r:embed="rId17">
              <a:extLst>
                <a:ext uri="{BEBA8EAE-BF5A-486C-A8C5-ECC9F3942E4B}">
                  <a14:imgProps xmlns:a14="http://schemas.microsoft.com/office/drawing/2010/main">
                    <a14:imgLayer r:embed="rId18">
                      <a14:imgEffect>
                        <a14:brightnessContrast bright="25000"/>
                      </a14:imgEffect>
                    </a14:imgLayer>
                  </a14:imgProps>
                </a:ext>
              </a:extLst>
            </a:blip>
            <a:tile tx="0" ty="0" sx="100000" sy="100000" flip="none" algn="tl"/>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角丸四角形 131"/>
          <p:cNvSpPr>
            <a:spLocks noChangeAspect="1"/>
          </p:cNvSpPr>
          <p:nvPr/>
        </p:nvSpPr>
        <p:spPr>
          <a:xfrm rot="2904">
            <a:off x="223595" y="5466218"/>
            <a:ext cx="4251118" cy="1910599"/>
          </a:xfrm>
          <a:prstGeom prst="roundRect">
            <a:avLst>
              <a:gd name="adj" fmla="val 0"/>
            </a:avLst>
          </a:prstGeom>
          <a:solidFill>
            <a:schemeClr val="bg1"/>
          </a:solidFill>
          <a:ln w="6350">
            <a:solidFill>
              <a:srgbClr val="B85410"/>
            </a:solidFill>
          </a:ln>
          <a:effectLst>
            <a:outerShdw dist="63500" dir="3000000" algn="tl" rotWithShape="0">
              <a:schemeClr val="accent2">
                <a:lumMod val="50000"/>
              </a:schemeClr>
            </a:outerShdw>
          </a:effectLst>
        </p:spPr>
        <p:txBody>
          <a:bodyPr wrap="square" lIns="91440" tIns="45720" rIns="91440" bIns="45720" rtlCol="0" anchor="t" anchorCtr="0">
            <a:noAutofit/>
          </a:bodyPr>
          <a:lstStyle/>
          <a:p>
            <a:pPr algn="ctr"/>
            <a:r>
              <a:rPr lang="ja-JP" altLang="en-US" sz="1600" b="1" dirty="0">
                <a:ln w="76200" cap="flat" cmpd="sng">
                  <a:noFill/>
                  <a:prstDash val="solid"/>
                </a:ln>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b="1" dirty="0">
              <a:ln w="76200" cap="flat" cmpd="sng">
                <a:noFill/>
                <a:prstDash val="solid"/>
              </a:ln>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ja-JP" sz="2000" b="1" dirty="0">
                <a:ln w="76200" cap="flat" cmpd="sng">
                  <a:noFill/>
                  <a:prstDash val="solid"/>
                </a:ln>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清掃ボランティア</a:t>
            </a:r>
            <a:r>
              <a:rPr lang="ja-JP" altLang="en-US" sz="2000" b="1" dirty="0">
                <a:ln w="76200" cap="flat" cmpd="sng">
                  <a:noFill/>
                  <a:prstDash val="solid"/>
                </a:ln>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のお願い</a:t>
            </a:r>
            <a:endParaRPr lang="en-US" altLang="ja-JP" sz="2000" b="1" dirty="0">
              <a:ln w="76200" cap="flat" cmpd="sng">
                <a:noFill/>
                <a:prstDash val="solid"/>
              </a:ln>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2000"/>
              </a:lnSpc>
            </a:pPr>
            <a:r>
              <a:rPr lang="ja-JP" altLang="en-US" sz="1400" b="1" dirty="0">
                <a:ln w="76200" cap="flat" cmpd="sng">
                  <a:noFill/>
                  <a:prstDash val="solid"/>
                </a:ln>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～宍道湖一斉清掃に参加しましょう！～</a:t>
            </a:r>
            <a:endParaRPr lang="en-US" altLang="ja-JP" sz="1400" b="1" dirty="0">
              <a:ln w="76200" cap="flat" cmpd="sng">
                <a:noFill/>
                <a:prstDash val="solid"/>
              </a:ln>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3000"/>
              </a:lnSpc>
            </a:pPr>
            <a:r>
              <a:rPr lang="ja-JP" altLang="en-US" sz="1200" dirty="0">
                <a:ln w="76200" cap="flat" cmpd="sng">
                  <a:noFill/>
                  <a:prstDash val="solid"/>
                </a:ln>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8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2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8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2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2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2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7:00</a:t>
            </a:r>
            <a:r>
              <a:rPr lang="ja-JP" altLang="en-US" sz="14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8:00</a:t>
            </a:r>
            <a:r>
              <a:rPr lang="ja-JP" altLang="en-US" sz="14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雨天中止</a:t>
            </a:r>
            <a:endParaRPr lang="en-US" altLang="ja-JP" sz="12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spcBef>
                <a:spcPts val="600"/>
              </a:spcBef>
            </a:pPr>
            <a:r>
              <a:rPr lang="ja-JP" altLang="en-US" sz="14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国道</a:t>
            </a:r>
            <a:r>
              <a:rPr lang="en-US" altLang="ja-JP" sz="14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431</a:t>
            </a:r>
            <a:r>
              <a:rPr lang="ja-JP" altLang="en-US" sz="14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号沿い</a:t>
            </a:r>
            <a:endParaRPr lang="en-US" altLang="ja-JP" sz="14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spcBef>
                <a:spcPts val="600"/>
              </a:spcBef>
            </a:pPr>
            <a:r>
              <a:rPr lang="ja-JP" altLang="en-US" sz="14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「青い空」周辺集合</a:t>
            </a:r>
            <a:endParaRPr lang="en-US" altLang="ja-JP" sz="14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58" name="グループ化 457"/>
          <p:cNvGrpSpPr/>
          <p:nvPr/>
        </p:nvGrpSpPr>
        <p:grpSpPr>
          <a:xfrm>
            <a:off x="445812" y="6647453"/>
            <a:ext cx="533452" cy="461916"/>
            <a:chOff x="5595792" y="10959264"/>
            <a:chExt cx="533358" cy="387014"/>
          </a:xfrm>
        </p:grpSpPr>
        <p:sp>
          <p:nvSpPr>
            <p:cNvPr id="143" name="円/楕円 142"/>
            <p:cNvSpPr/>
            <p:nvPr/>
          </p:nvSpPr>
          <p:spPr>
            <a:xfrm>
              <a:off x="5645943" y="10959264"/>
              <a:ext cx="452984" cy="38701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正方形/長方形 159"/>
            <p:cNvSpPr/>
            <p:nvPr/>
          </p:nvSpPr>
          <p:spPr>
            <a:xfrm rot="21048886">
              <a:off x="5595792" y="11025807"/>
              <a:ext cx="533358" cy="250739"/>
            </a:xfrm>
            <a:prstGeom prst="rect">
              <a:avLst/>
            </a:prstGeom>
            <a:noFill/>
            <a:ln>
              <a:noFill/>
            </a:ln>
          </p:spPr>
          <p:txBody>
            <a:bodyPr wrap="none" lIns="91440" tIns="45720" rIns="91440" bIns="45720">
              <a:spAutoFit/>
            </a:bodyPr>
            <a:lstStyle/>
            <a:p>
              <a:pPr algn="ctr"/>
              <a:r>
                <a:rPr lang="ja-JP" altLang="en-US" sz="1200" b="1" cap="all" spc="-10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ところ</a:t>
              </a:r>
              <a:endParaRPr lang="en-US" altLang="ja-JP" sz="1200" b="1" cap="all" spc="-10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endParaRPr>
            </a:p>
          </p:txBody>
        </p:sp>
      </p:grpSp>
      <p:grpSp>
        <p:nvGrpSpPr>
          <p:cNvPr id="457" name="グループ化 456"/>
          <p:cNvGrpSpPr/>
          <p:nvPr/>
        </p:nvGrpSpPr>
        <p:grpSpPr>
          <a:xfrm>
            <a:off x="407536" y="6247159"/>
            <a:ext cx="562766" cy="477368"/>
            <a:chOff x="5567849" y="10415653"/>
            <a:chExt cx="562667" cy="399960"/>
          </a:xfrm>
        </p:grpSpPr>
        <p:sp>
          <p:nvSpPr>
            <p:cNvPr id="131" name="円/楕円 130"/>
            <p:cNvSpPr/>
            <p:nvPr/>
          </p:nvSpPr>
          <p:spPr>
            <a:xfrm>
              <a:off x="5609618" y="10415653"/>
              <a:ext cx="475741" cy="39996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正方形/長方形 133"/>
            <p:cNvSpPr/>
            <p:nvPr/>
          </p:nvSpPr>
          <p:spPr>
            <a:xfrm rot="20965882">
              <a:off x="5567849" y="10496673"/>
              <a:ext cx="562667" cy="250739"/>
            </a:xfrm>
            <a:prstGeom prst="rect">
              <a:avLst/>
            </a:prstGeom>
            <a:noFill/>
            <a:ln>
              <a:noFill/>
            </a:ln>
          </p:spPr>
          <p:txBody>
            <a:bodyPr wrap="none" lIns="91440" tIns="45720" rIns="91440" bIns="45720">
              <a:spAutoFit/>
            </a:bodyPr>
            <a:lstStyle/>
            <a:p>
              <a:pPr algn="ctr"/>
              <a:r>
                <a:rPr lang="ja-JP" altLang="en-US" sz="1200" b="1" cap="all" spc="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と き</a:t>
              </a:r>
            </a:p>
          </p:txBody>
        </p:sp>
      </p:grpSp>
      <p:pic>
        <p:nvPicPr>
          <p:cNvPr id="1039" name="Picture 15" descr="X:\004_公民館たより\平成29年度\Ｈ29.4月号\電車イラスト.jpg"/>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75867" y="13570387"/>
            <a:ext cx="1660350" cy="124526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X:\004_公民館たより\平成29年度\Ｈ29.4月号\半紙、筆、枠.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979504" y="9344861"/>
            <a:ext cx="1225466" cy="1816604"/>
          </a:xfrm>
          <a:prstGeom prst="rect">
            <a:avLst/>
          </a:prstGeom>
          <a:noFill/>
          <a:extLst>
            <a:ext uri="{909E8E84-426E-40DD-AFC4-6F175D3DCCD1}">
              <a14:hiddenFill xmlns:a14="http://schemas.microsoft.com/office/drawing/2010/main">
                <a:solidFill>
                  <a:srgbClr val="FFFFFF"/>
                </a:solidFill>
              </a14:hiddenFill>
            </a:ext>
          </a:extLst>
        </p:spPr>
      </p:pic>
      <p:sp>
        <p:nvSpPr>
          <p:cNvPr id="233" name="テキスト ボックス 232"/>
          <p:cNvSpPr txBox="1"/>
          <p:nvPr/>
        </p:nvSpPr>
        <p:spPr>
          <a:xfrm rot="21132150">
            <a:off x="-2058534" y="9982132"/>
            <a:ext cx="615553" cy="1204748"/>
          </a:xfrm>
          <a:prstGeom prst="rect">
            <a:avLst/>
          </a:prstGeom>
          <a:noFill/>
        </p:spPr>
        <p:txBody>
          <a:bodyPr vert="eaVert" wrap="square" rtlCol="0">
            <a:spAutoFit/>
          </a:bodyPr>
          <a:lstStyle/>
          <a:p>
            <a:r>
              <a:rPr kumimoji="1" lang="ja-JP" altLang="en-US" sz="1400" b="1" dirty="0">
                <a:latin typeface="ＤＦＧ太楷書体" panose="03000900000000000000" pitchFamily="66" charset="-128"/>
                <a:ea typeface="ＤＦＧ太楷書体" panose="03000900000000000000" pitchFamily="66" charset="-128"/>
              </a:rPr>
              <a:t>ポイ捨ては、</a:t>
            </a:r>
            <a:endParaRPr kumimoji="1" lang="en-US" altLang="ja-JP" sz="1400" b="1" dirty="0">
              <a:latin typeface="ＤＦＧ太楷書体" panose="03000900000000000000" pitchFamily="66" charset="-128"/>
              <a:ea typeface="ＤＦＧ太楷書体" panose="03000900000000000000" pitchFamily="66" charset="-128"/>
            </a:endParaRPr>
          </a:p>
          <a:p>
            <a:r>
              <a:rPr lang="ja-JP" altLang="en-US" sz="1400" b="1" dirty="0">
                <a:latin typeface="ＤＦＧ太楷書体" panose="03000900000000000000" pitchFamily="66" charset="-128"/>
                <a:ea typeface="ＤＦＧ太楷書体" panose="03000900000000000000" pitchFamily="66" charset="-128"/>
              </a:rPr>
              <a:t>　やめましょう！</a:t>
            </a:r>
            <a:endParaRPr kumimoji="1" lang="ja-JP" altLang="en-US" sz="1400" b="1" dirty="0">
              <a:latin typeface="ＤＦＧ太楷書体" panose="03000900000000000000" pitchFamily="66" charset="-128"/>
              <a:ea typeface="ＤＦＧ太楷書体" panose="03000900000000000000" pitchFamily="66" charset="-128"/>
            </a:endParaRPr>
          </a:p>
        </p:txBody>
      </p:sp>
      <p:sp>
        <p:nvSpPr>
          <p:cNvPr id="121" name="正方形/長方形 120"/>
          <p:cNvSpPr/>
          <p:nvPr/>
        </p:nvSpPr>
        <p:spPr>
          <a:xfrm>
            <a:off x="-304273" y="80611"/>
            <a:ext cx="11006141" cy="1478261"/>
          </a:xfrm>
          <a:prstGeom prst="rect">
            <a:avLst/>
          </a:prstGeom>
          <a:gradFill flip="none" rotWithShape="1">
            <a:gsLst>
              <a:gs pos="27000">
                <a:schemeClr val="accent3">
                  <a:lumMod val="0"/>
                  <a:lumOff val="100000"/>
                </a:schemeClr>
              </a:gs>
              <a:gs pos="100000">
                <a:schemeClr val="accent4">
                  <a:lumMod val="60000"/>
                  <a:lumOff val="40000"/>
                </a:schemeClr>
              </a:gs>
            </a:gsLst>
            <a:path path="rect">
              <a:fillToRect l="100000" t="100000"/>
            </a:path>
            <a:tileRect r="-100000" b="-100000"/>
          </a:gradFill>
          <a:ln>
            <a:noFill/>
          </a:ln>
          <a:effectLst/>
          <a:scene3d>
            <a:camera prst="orthographicFront"/>
            <a:lightRig rig="threePt" dir="t"/>
          </a:scene3d>
          <a:sp3d contourW="146050">
            <a:bevelT/>
            <a:bevelB w="0" h="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ln w="10160">
                <a:solidFill>
                  <a:schemeClr val="accent2">
                    <a:lumMod val="60000"/>
                    <a:lumOff val="40000"/>
                  </a:schemeClr>
                </a:solidFill>
                <a:prstDash val="solid"/>
              </a:ln>
              <a:solidFill>
                <a:srgbClr val="FFFFFF"/>
              </a:solidFill>
            </a:endParaRPr>
          </a:p>
        </p:txBody>
      </p:sp>
      <p:sp>
        <p:nvSpPr>
          <p:cNvPr id="1031" name="テキスト ボックス 1030"/>
          <p:cNvSpPr txBox="1"/>
          <p:nvPr/>
        </p:nvSpPr>
        <p:spPr>
          <a:xfrm>
            <a:off x="8105775" y="186930"/>
            <a:ext cx="2316716" cy="1171692"/>
          </a:xfrm>
          <a:prstGeom prst="rect">
            <a:avLst/>
          </a:prstGeom>
          <a:solidFill>
            <a:srgbClr val="0113BB">
              <a:alpha val="80000"/>
            </a:srgbClr>
          </a:solidFill>
          <a:ln w="9525" cmpd="sng">
            <a:solidFill>
              <a:srgbClr val="0070C0"/>
            </a:solidFill>
          </a:ln>
        </p:spPr>
        <p:txBody>
          <a:bodyPr wrap="square" lIns="46800" rIns="46800" rtlCol="0">
            <a:noAutofit/>
          </a:bodyPr>
          <a:lstStyle/>
          <a:p>
            <a:pPr algn="ctr">
              <a:lnSpc>
                <a:spcPts val="4500"/>
              </a:lnSpc>
            </a:pPr>
            <a:r>
              <a:rPr lang="en-US" altLang="ja-JP" sz="3600" b="1" dirty="0">
                <a:solidFill>
                  <a:schemeClr val="bg1"/>
                </a:solidFill>
                <a:latin typeface="メイリオ" panose="020B0604030504040204" pitchFamily="50" charset="-128"/>
                <a:ea typeface="メイリオ" panose="020B0604030504040204" pitchFamily="50" charset="-128"/>
              </a:rPr>
              <a:t>6</a:t>
            </a:r>
            <a:r>
              <a:rPr lang="ja-JP" altLang="en-US" sz="2400" b="1" dirty="0">
                <a:solidFill>
                  <a:schemeClr val="bg1"/>
                </a:solidFill>
                <a:latin typeface="メイリオ" panose="020B0604030504040204" pitchFamily="50" charset="-128"/>
                <a:ea typeface="メイリオ" panose="020B0604030504040204" pitchFamily="50" charset="-128"/>
              </a:rPr>
              <a:t>月　№</a:t>
            </a:r>
            <a:r>
              <a:rPr lang="en-US" altLang="ja-JP" sz="2400" b="1" dirty="0">
                <a:solidFill>
                  <a:schemeClr val="bg1"/>
                </a:solidFill>
                <a:latin typeface="メイリオ" panose="020B0604030504040204" pitchFamily="50" charset="-128"/>
                <a:ea typeface="メイリオ" panose="020B0604030504040204" pitchFamily="50" charset="-128"/>
              </a:rPr>
              <a:t>169</a:t>
            </a:r>
          </a:p>
          <a:p>
            <a:pPr algn="ctr">
              <a:lnSpc>
                <a:spcPts val="2000"/>
              </a:lnSpc>
            </a:pPr>
            <a:r>
              <a:rPr lang="ja-JP"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平成</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9</a:t>
            </a:r>
            <a:r>
              <a:rPr lang="ja-JP"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６月</a:t>
            </a:r>
            <a:r>
              <a:rPr lang="ja-JP"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発行</a:t>
            </a:r>
            <a:endPar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2000"/>
              </a:lnSpc>
            </a:pPr>
            <a:r>
              <a:rPr lang="en-US" altLang="ja-JP" sz="11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TEL</a:t>
            </a:r>
            <a:r>
              <a:rPr lang="ja-JP" altLang="en-US" sz="11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 </a:t>
            </a:r>
            <a:r>
              <a:rPr lang="en-US" altLang="ja-JP" sz="11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36-8054</a:t>
            </a:r>
            <a:r>
              <a:rPr lang="ja-JP" altLang="en-US" sz="11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　</a:t>
            </a:r>
            <a:r>
              <a:rPr lang="en-US" altLang="ja-JP" sz="11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FAX</a:t>
            </a:r>
            <a:r>
              <a:rPr lang="ja-JP" altLang="en-US" sz="11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 </a:t>
            </a:r>
            <a:r>
              <a:rPr lang="en-US" altLang="ja-JP" sz="11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36-6116</a:t>
            </a:r>
            <a:endParaRPr lang="ja-JP" altLang="ja-JP" sz="12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4" name="テキスト ボックス 3"/>
          <p:cNvSpPr txBox="1"/>
          <p:nvPr/>
        </p:nvSpPr>
        <p:spPr>
          <a:xfrm>
            <a:off x="1687728" y="315157"/>
            <a:ext cx="6409835" cy="1015663"/>
          </a:xfrm>
          <a:prstGeom prst="rect">
            <a:avLst/>
          </a:prstGeom>
          <a:noFill/>
        </p:spPr>
        <p:txBody>
          <a:bodyPr wrap="square" rtlCol="0">
            <a:spAutoFit/>
          </a:bodyPr>
          <a:lstStyle/>
          <a:p>
            <a:r>
              <a:rPr kumimoji="1" lang="ja-JP" altLang="en-US" sz="6000" dirty="0">
                <a:solidFill>
                  <a:schemeClr val="accent5">
                    <a:lumMod val="50000"/>
                  </a:schemeClr>
                </a:solidFill>
                <a:latin typeface="07やさしさゴシック手書き"/>
                <a:ea typeface="07やさしさゴシックボールド" panose="02000600000000000000"/>
              </a:rPr>
              <a:t>古江公民館だより</a:t>
            </a:r>
          </a:p>
        </p:txBody>
      </p:sp>
      <p:sp>
        <p:nvSpPr>
          <p:cNvPr id="5" name="正方形/長方形 4"/>
          <p:cNvSpPr/>
          <p:nvPr/>
        </p:nvSpPr>
        <p:spPr>
          <a:xfrm>
            <a:off x="-276225" y="1387969"/>
            <a:ext cx="11134725" cy="125418"/>
          </a:xfrm>
          <a:prstGeom prst="rect">
            <a:avLst/>
          </a:prstGeom>
          <a:gradFill flip="none" rotWithShape="1">
            <a:gsLst>
              <a:gs pos="0">
                <a:srgbClr val="002060"/>
              </a:gs>
              <a:gs pos="50000">
                <a:schemeClr val="accent5">
                  <a:lumMod val="75000"/>
                </a:schemeClr>
              </a:gs>
              <a:gs pos="100000">
                <a:schemeClr val="accent1">
                  <a:lumMod val="20000"/>
                  <a:lumOff val="80000"/>
                  <a:alpha val="99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p:cNvSpPr/>
          <p:nvPr/>
        </p:nvSpPr>
        <p:spPr>
          <a:xfrm>
            <a:off x="-276225" y="20268"/>
            <a:ext cx="10968038" cy="132964"/>
          </a:xfrm>
          <a:prstGeom prst="rect">
            <a:avLst/>
          </a:prstGeom>
          <a:gradFill flip="none" rotWithShape="1">
            <a:gsLst>
              <a:gs pos="0">
                <a:srgbClr val="002060"/>
              </a:gs>
              <a:gs pos="50000">
                <a:schemeClr val="accent5">
                  <a:lumMod val="75000"/>
                </a:schemeClr>
              </a:gs>
              <a:gs pos="100000">
                <a:schemeClr val="accent1">
                  <a:lumMod val="20000"/>
                  <a:lumOff val="80000"/>
                  <a:alpha val="99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33" name="図 1032"/>
          <p:cNvPicPr>
            <a:picLocks noChangeAspect="1"/>
          </p:cNvPicPr>
          <p:nvPr/>
        </p:nvPicPr>
        <p:blipFill>
          <a:blip r:embed="rId21"/>
          <a:stretch>
            <a:fillRect/>
          </a:stretch>
        </p:blipFill>
        <p:spPr>
          <a:xfrm>
            <a:off x="492342" y="299933"/>
            <a:ext cx="944602" cy="957367"/>
          </a:xfrm>
          <a:prstGeom prst="roundRect">
            <a:avLst>
              <a:gd name="adj" fmla="val 4862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テキスト ボックス 1"/>
          <p:cNvSpPr txBox="1"/>
          <p:nvPr/>
        </p:nvSpPr>
        <p:spPr>
          <a:xfrm>
            <a:off x="321204" y="2290400"/>
            <a:ext cx="4990918" cy="2913618"/>
          </a:xfrm>
          <a:prstGeom prst="rect">
            <a:avLst/>
          </a:prstGeom>
          <a:noFill/>
        </p:spPr>
        <p:txBody>
          <a:bodyPr wrap="square" rtlCol="0">
            <a:spAutoFit/>
          </a:bodyPr>
          <a:lstStyle/>
          <a:p>
            <a:pPr algn="just">
              <a:lnSpc>
                <a:spcPts val="2200"/>
              </a:lnSpc>
            </a:pPr>
            <a:r>
              <a:rPr lang="ja-JP" altLang="en-US" sz="1300" kern="100" dirty="0">
                <a:solidFill>
                  <a:schemeClr val="accent5">
                    <a:lumMod val="50000"/>
                  </a:schemeClr>
                </a:solidFill>
                <a:latin typeface="HGS明朝E" panose="02020900000000000000" pitchFamily="18" charset="-128"/>
                <a:ea typeface="HGS明朝E" panose="02020900000000000000" pitchFamily="18" charset="-128"/>
              </a:rPr>
              <a:t>　今、アナログレコードの人気が高いそうです。アナログレコードの素材は塩化ビニールにカーボンを混ぜた黒色の盤で、シングルレコード（４５回転）、ＬＰレコード（３３回転）やソノシートがあり、シングル盤はＡ面Ｂ面に１曲づつ歌が吹き込まれていました。</a:t>
            </a:r>
          </a:p>
          <a:p>
            <a:pPr algn="just">
              <a:lnSpc>
                <a:spcPts val="2200"/>
              </a:lnSpc>
            </a:pPr>
            <a:r>
              <a:rPr lang="ja-JP" altLang="en-US" sz="1300" kern="100" dirty="0">
                <a:solidFill>
                  <a:schemeClr val="accent5">
                    <a:lumMod val="50000"/>
                  </a:schemeClr>
                </a:solidFill>
                <a:latin typeface="HGS明朝E" panose="02020900000000000000" pitchFamily="18" charset="-128"/>
                <a:ea typeface="HGS明朝E" panose="02020900000000000000" pitchFamily="18" charset="-128"/>
              </a:rPr>
              <a:t>　私が初めて買ったレコードは、都はるみの「アンコ椿は恋の花」でした。高校３年生の時で、その頃のレコードの値段はシングル盤で３００円でした。当時の歌謡曲ベスト１０には、坂本九「明日があるさ」･「幸せなら手をたたこう」、西郷輝彦「君だけを」、青山和子「愛と死をみつめて」等で</a:t>
            </a:r>
            <a:r>
              <a:rPr lang="en-US" altLang="ja-JP" sz="1300" kern="100" dirty="0">
                <a:solidFill>
                  <a:schemeClr val="accent5">
                    <a:lumMod val="50000"/>
                  </a:schemeClr>
                </a:solidFill>
                <a:latin typeface="HGS明朝E" panose="02020900000000000000" pitchFamily="18" charset="-128"/>
                <a:ea typeface="HGS明朝E" panose="02020900000000000000" pitchFamily="18" charset="-128"/>
              </a:rPr>
              <a:t>｢</a:t>
            </a:r>
            <a:r>
              <a:rPr lang="ja-JP" altLang="en-US" sz="1300" kern="100" dirty="0">
                <a:solidFill>
                  <a:schemeClr val="accent5">
                    <a:lumMod val="50000"/>
                  </a:schemeClr>
                </a:solidFill>
                <a:latin typeface="HGS明朝E" panose="02020900000000000000" pitchFamily="18" charset="-128"/>
                <a:ea typeface="HGS明朝E" panose="02020900000000000000" pitchFamily="18" charset="-128"/>
              </a:rPr>
              <a:t>アンコ椿は恋の花</a:t>
            </a:r>
            <a:r>
              <a:rPr lang="en-US" altLang="ja-JP" sz="1300" kern="100" dirty="0">
                <a:solidFill>
                  <a:schemeClr val="accent5">
                    <a:lumMod val="50000"/>
                  </a:schemeClr>
                </a:solidFill>
                <a:latin typeface="HGS明朝E" panose="02020900000000000000" pitchFamily="18" charset="-128"/>
                <a:ea typeface="HGS明朝E" panose="02020900000000000000" pitchFamily="18" charset="-128"/>
              </a:rPr>
              <a:t>｣</a:t>
            </a:r>
            <a:r>
              <a:rPr lang="ja-JP" altLang="ja-JP" sz="1300" kern="100" dirty="0">
                <a:solidFill>
                  <a:schemeClr val="accent5">
                    <a:lumMod val="50000"/>
                  </a:schemeClr>
                </a:solidFill>
                <a:latin typeface="HGS明朝E" panose="02020900000000000000" pitchFamily="18" charset="-128"/>
                <a:ea typeface="HGS明朝E" panose="02020900000000000000" pitchFamily="18" charset="-128"/>
              </a:rPr>
              <a:t>　</a:t>
            </a:r>
          </a:p>
        </p:txBody>
      </p:sp>
      <p:grpSp>
        <p:nvGrpSpPr>
          <p:cNvPr id="243" name="グループ化 242"/>
          <p:cNvGrpSpPr/>
          <p:nvPr/>
        </p:nvGrpSpPr>
        <p:grpSpPr>
          <a:xfrm>
            <a:off x="463778" y="12167704"/>
            <a:ext cx="4995159" cy="2203905"/>
            <a:chOff x="-6289457" y="13060736"/>
            <a:chExt cx="3559411" cy="2315750"/>
          </a:xfrm>
        </p:grpSpPr>
        <p:grpSp>
          <p:nvGrpSpPr>
            <p:cNvPr id="242" name="グループ化 241"/>
            <p:cNvGrpSpPr/>
            <p:nvPr/>
          </p:nvGrpSpPr>
          <p:grpSpPr>
            <a:xfrm>
              <a:off x="-6289457" y="13060736"/>
              <a:ext cx="3559411" cy="2315750"/>
              <a:chOff x="-6289457" y="13060736"/>
              <a:chExt cx="3559411" cy="2315750"/>
            </a:xfrm>
          </p:grpSpPr>
          <p:sp>
            <p:nvSpPr>
              <p:cNvPr id="136" name="角丸四角形 157"/>
              <p:cNvSpPr/>
              <p:nvPr/>
            </p:nvSpPr>
            <p:spPr>
              <a:xfrm>
                <a:off x="-6289457" y="13060736"/>
                <a:ext cx="3559411" cy="2315750"/>
              </a:xfrm>
              <a:prstGeom prst="roundRect">
                <a:avLst>
                  <a:gd name="adj" fmla="val 40202"/>
                </a:avLst>
              </a:prstGeom>
              <a:solidFill>
                <a:srgbClr val="FF5D9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altLang="ja-JP" sz="2000" dirty="0">
                  <a:solidFill>
                    <a:schemeClr val="bg1"/>
                  </a:solidFill>
                  <a:latin typeface="07やさしさゴシックボールド" panose="02000600000000000000" pitchFamily="2" charset="-128"/>
                  <a:ea typeface="07やさしさゴシックボールド" panose="02000600000000000000" pitchFamily="2" charset="-128"/>
                </a:endParaRPr>
              </a:p>
              <a:p>
                <a:pPr algn="ctr">
                  <a:spcBef>
                    <a:spcPts val="600"/>
                  </a:spcBef>
                </a:pPr>
                <a:r>
                  <a:rPr lang="ja-JP" altLang="en-US" sz="2000" dirty="0">
                    <a:solidFill>
                      <a:schemeClr val="bg1"/>
                    </a:solidFill>
                    <a:latin typeface="07やさしさゴシックボールド" panose="02000600000000000000" pitchFamily="2" charset="-128"/>
                    <a:ea typeface="07やさしさゴシックボールド" panose="02000600000000000000" pitchFamily="2" charset="-128"/>
                  </a:rPr>
                  <a:t>きしゃぽっぽ教室</a:t>
                </a:r>
                <a:endParaRPr lang="en-US" altLang="ja-JP" sz="2000" dirty="0">
                  <a:solidFill>
                    <a:schemeClr val="bg1"/>
                  </a:solidFill>
                  <a:latin typeface="07やさしさゴシックボールド" panose="02000600000000000000" pitchFamily="2" charset="-128"/>
                  <a:ea typeface="07やさしさゴシックボールド" panose="02000600000000000000" pitchFamily="2" charset="-128"/>
                </a:endParaRPr>
              </a:p>
              <a:p>
                <a:pPr algn="ctr"/>
                <a:r>
                  <a:rPr lang="ja-JP" altLang="en-US" sz="1400" dirty="0">
                    <a:solidFill>
                      <a:schemeClr val="bg1"/>
                    </a:solidFill>
                    <a:latin typeface="07やさしさゴシックボールド" panose="02000600000000000000" pitchFamily="2" charset="-128"/>
                    <a:ea typeface="07やさしさゴシックボールド" panose="02000600000000000000" pitchFamily="2" charset="-128"/>
                  </a:rPr>
                  <a:t>古江幼稚園と交流</a:t>
                </a:r>
                <a:r>
                  <a:rPr lang="ja-JP" altLang="en-US"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22</a:t>
                </a:r>
                <a:r>
                  <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木</a:t>
                </a:r>
                <a:r>
                  <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10:00</a:t>
                </a: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11:30</a:t>
                </a:r>
              </a:p>
              <a:p>
                <a:pPr>
                  <a:lnSpc>
                    <a:spcPts val="2500"/>
                  </a:lnSpc>
                  <a:spcBef>
                    <a:spcPts val="600"/>
                  </a:spcBef>
                </a:pPr>
                <a:r>
                  <a:rPr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古江公民館　</a:t>
                </a:r>
                <a:r>
                  <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飲み物･タオルをお持ちください</a:t>
                </a:r>
                <a:endParaRPr lang="en-US" altLang="ja-JP"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500"/>
                  </a:lnSpc>
                </a:pPr>
                <a:r>
                  <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500"/>
                  </a:lnSpc>
                  <a:spcBef>
                    <a:spcPts val="1200"/>
                  </a:spcBef>
                </a:pPr>
                <a:endPar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9" name="円/楕円 143"/>
              <p:cNvSpPr/>
              <p:nvPr/>
            </p:nvSpPr>
            <p:spPr>
              <a:xfrm>
                <a:off x="-5756336" y="14378108"/>
                <a:ext cx="349264" cy="4781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正方形/長方形 143"/>
              <p:cNvSpPr/>
              <p:nvPr/>
            </p:nvSpPr>
            <p:spPr>
              <a:xfrm rot="20965882">
                <a:off x="-5873180" y="14465364"/>
                <a:ext cx="569387" cy="276999"/>
              </a:xfrm>
              <a:prstGeom prst="rect">
                <a:avLst/>
              </a:prstGeom>
              <a:noFill/>
              <a:ln>
                <a:noFill/>
              </a:ln>
            </p:spPr>
            <p:txBody>
              <a:bodyPr wrap="none" lIns="91440" tIns="45720" rIns="91440" bIns="45720">
                <a:spAutoFit/>
              </a:bodyPr>
              <a:lstStyle/>
              <a:p>
                <a:pPr algn="ctr"/>
                <a:r>
                  <a:rPr lang="ja-JP" altLang="en-US" sz="1200" b="1" cap="all" spc="0" dirty="0">
                    <a:ln w="9000" cmpd="sng">
                      <a:noFill/>
                      <a:prstDash val="solid"/>
                    </a:ln>
                    <a:solidFill>
                      <a:schemeClr val="accent5">
                        <a:lumMod val="50000"/>
                      </a:schemeClr>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と き</a:t>
                </a:r>
              </a:p>
            </p:txBody>
          </p:sp>
          <p:sp>
            <p:nvSpPr>
              <p:cNvPr id="145" name="円/楕円 152"/>
              <p:cNvSpPr/>
              <p:nvPr/>
            </p:nvSpPr>
            <p:spPr>
              <a:xfrm>
                <a:off x="-5742762" y="14851696"/>
                <a:ext cx="344720" cy="46996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7" name="正方形/長方形 146"/>
            <p:cNvSpPr/>
            <p:nvPr/>
          </p:nvSpPr>
          <p:spPr>
            <a:xfrm rot="21048886">
              <a:off x="-5863008" y="14922732"/>
              <a:ext cx="607859" cy="276999"/>
            </a:xfrm>
            <a:prstGeom prst="rect">
              <a:avLst/>
            </a:prstGeom>
            <a:noFill/>
            <a:ln>
              <a:noFill/>
            </a:ln>
          </p:spPr>
          <p:txBody>
            <a:bodyPr wrap="none" lIns="91440" tIns="45720" rIns="91440" bIns="45720">
              <a:spAutoFit/>
            </a:bodyPr>
            <a:lstStyle/>
            <a:p>
              <a:pPr algn="ctr"/>
              <a:r>
                <a:rPr lang="ja-JP" altLang="en-US" sz="1200" b="1" cap="all" spc="-100" dirty="0">
                  <a:ln w="9000" cmpd="sng">
                    <a:noFill/>
                    <a:prstDash val="solid"/>
                  </a:ln>
                  <a:solidFill>
                    <a:schemeClr val="accent5">
                      <a:lumMod val="50000"/>
                    </a:schemeClr>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ところ</a:t>
              </a:r>
              <a:endParaRPr lang="en-US" altLang="ja-JP" sz="1200" b="1" cap="all" spc="-100" dirty="0">
                <a:ln w="9000" cmpd="sng">
                  <a:noFill/>
                  <a:prstDash val="solid"/>
                </a:ln>
                <a:solidFill>
                  <a:schemeClr val="accent5">
                    <a:lumMod val="50000"/>
                  </a:schemeClr>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endParaRPr>
            </a:p>
          </p:txBody>
        </p:sp>
      </p:grpSp>
      <p:sp>
        <p:nvSpPr>
          <p:cNvPr id="167" name="角丸四角形 471"/>
          <p:cNvSpPr>
            <a:spLocks noChangeAspect="1"/>
          </p:cNvSpPr>
          <p:nvPr/>
        </p:nvSpPr>
        <p:spPr>
          <a:xfrm>
            <a:off x="-4528919" y="12887143"/>
            <a:ext cx="2500639" cy="1484472"/>
          </a:xfrm>
          <a:prstGeom prst="roundRect">
            <a:avLst>
              <a:gd name="adj" fmla="val 0"/>
            </a:avLst>
          </a:prstGeom>
          <a:blipFill>
            <a:blip r:embed="rId5"/>
            <a:tile tx="0" ty="0" sx="100000" sy="100000" flip="none" algn="tl"/>
          </a:blipFill>
          <a:ln w="6350">
            <a:solidFill>
              <a:srgbClr val="B85410"/>
            </a:solidFill>
          </a:ln>
          <a:effectLst>
            <a:outerShdw dist="63500" dir="3000000" algn="tl" rotWithShape="0">
              <a:schemeClr val="accent2">
                <a:lumMod val="50000"/>
              </a:schemeClr>
            </a:outerShdw>
          </a:effectLst>
        </p:spPr>
        <p:txBody>
          <a:bodyPr wrap="square" lIns="91440" tIns="45720" rIns="91440" bIns="45720" rtlCol="0" anchor="t" anchorCtr="0">
            <a:noAutofit/>
          </a:bodyPr>
          <a:lstStyle/>
          <a:p>
            <a:r>
              <a:rPr lang="ja-JP" altLang="en-US" sz="1000" b="1" dirty="0">
                <a:ln w="76200" cap="flat" cmpd="sng">
                  <a:noFill/>
                  <a:prstDash val="solid"/>
                </a:ln>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000" b="1" dirty="0">
              <a:ln w="76200" cap="flat" cmpd="sng">
                <a:noFill/>
                <a:prstDash val="solid"/>
              </a:ln>
              <a:latin typeface="メイリオ" panose="020B0604030504040204" pitchFamily="50" charset="-128"/>
              <a:ea typeface="メイリオ" panose="020B0604030504040204" pitchFamily="50" charset="-128"/>
              <a:cs typeface="メイリオ" panose="020B0604030504040204" pitchFamily="50" charset="-128"/>
            </a:endParaRPr>
          </a:p>
          <a:p>
            <a:pPr algn="ctr">
              <a:spcBef>
                <a:spcPts val="600"/>
              </a:spcBef>
            </a:pPr>
            <a:r>
              <a:rPr lang="ja-JP" altLang="ja-JP" sz="2000" b="1" dirty="0">
                <a:ln w="76200" cap="flat" cmpd="sng">
                  <a:noFill/>
                  <a:prstDash val="solid"/>
                </a:ln>
                <a:solidFill>
                  <a:srgbClr val="002060"/>
                </a:solidFill>
                <a:latin typeface="Meiryo UI" panose="020B0604030504040204" pitchFamily="50" charset="-128"/>
                <a:ea typeface="Meiryo UI" panose="020B0604030504040204" pitchFamily="50" charset="-128"/>
                <a:cs typeface="Meiryo UI" panose="020B0604030504040204" pitchFamily="50" charset="-128"/>
              </a:rPr>
              <a:t>清掃ボランティア</a:t>
            </a:r>
            <a:r>
              <a:rPr lang="ja-JP" altLang="en-US" sz="2000" b="1" dirty="0">
                <a:ln w="76200" cap="flat" cmpd="sng">
                  <a:noFill/>
                  <a:prstDash val="solid"/>
                </a:ln>
                <a:solidFill>
                  <a:srgbClr val="002060"/>
                </a:solidFill>
                <a:latin typeface="Meiryo UI" panose="020B0604030504040204" pitchFamily="50" charset="-128"/>
                <a:ea typeface="Meiryo UI" panose="020B0604030504040204" pitchFamily="50" charset="-128"/>
                <a:cs typeface="Meiryo UI" panose="020B0604030504040204" pitchFamily="50" charset="-128"/>
              </a:rPr>
              <a:t>活動</a:t>
            </a:r>
            <a:endParaRPr lang="en-US" altLang="ja-JP" sz="2000" b="1" dirty="0">
              <a:ln w="76200" cap="flat" cmpd="sng">
                <a:noFill/>
                <a:prstDash val="solid"/>
              </a:ln>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r>
              <a:rPr lang="ja-JP" altLang="en-US" sz="1200" dirty="0">
                <a:ln w="76200" cap="flat" cmpd="sng">
                  <a:noFill/>
                  <a:prstDash val="solid"/>
                </a:ln>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dirty="0">
                <a:ln w="76200" cap="flat" cmpd="sng">
                  <a:noFill/>
                  <a:prstDash val="solid"/>
                </a:ln>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とき</a:t>
            </a:r>
            <a:r>
              <a:rPr lang="ja-JP" altLang="en-US" sz="1200" dirty="0">
                <a:ln w="76200" cap="flat" cmpd="sng">
                  <a:noFill/>
                  <a:prstDash val="solid"/>
                </a:ln>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５</a:t>
            </a:r>
            <a:r>
              <a:rPr lang="ja-JP" altLang="en-US" sz="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8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8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４</a:t>
            </a:r>
            <a:r>
              <a:rPr lang="ja-JP" altLang="en-US" sz="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p>
          <a:p>
            <a:pPr>
              <a:lnSpc>
                <a:spcPts val="1500"/>
              </a:lnSpc>
            </a:pPr>
            <a:r>
              <a:rPr lang="ja-JP" altLang="en-US" sz="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7:00</a:t>
            </a:r>
            <a:r>
              <a:rPr lang="ja-JP" altLang="en-US" sz="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8:00</a:t>
            </a:r>
            <a:r>
              <a:rPr lang="ja-JP" altLang="en-US" sz="14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500"/>
              </a:lnSpc>
            </a:pPr>
            <a:r>
              <a:rPr lang="ja-JP" altLang="en-US" sz="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集合</a:t>
            </a:r>
            <a:r>
              <a:rPr lang="ja-JP" altLang="en-US" sz="14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湖北中学校</a:t>
            </a:r>
            <a:endParaRPr lang="en-US" altLang="ja-JP" sz="14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6" name="図 1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594998" y="6621853"/>
            <a:ext cx="1765704" cy="1365109"/>
          </a:xfrm>
          <a:prstGeom prst="rect">
            <a:avLst/>
          </a:prstGeom>
        </p:spPr>
      </p:pic>
      <p:sp>
        <p:nvSpPr>
          <p:cNvPr id="151" name="正方形/長方形 150"/>
          <p:cNvSpPr/>
          <p:nvPr/>
        </p:nvSpPr>
        <p:spPr>
          <a:xfrm>
            <a:off x="636623" y="8190339"/>
            <a:ext cx="4641971" cy="1421230"/>
          </a:xfrm>
          <a:prstGeom prst="rect">
            <a:avLst/>
          </a:prstGeom>
          <a:solidFill>
            <a:schemeClr val="bg1"/>
          </a:solidFill>
          <a:ln w="73025" cmpd="thickThin">
            <a:solidFill>
              <a:srgbClr val="00FF9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accent2">
                    <a:lumMod val="50000"/>
                  </a:schemeClr>
                </a:solidFill>
                <a:latin typeface="07やさしさゴシックボールド" panose="02000600000000000000" pitchFamily="2" charset="-128"/>
                <a:ea typeface="07やさしさゴシックボールド" panose="02000600000000000000" pitchFamily="2" charset="-128"/>
              </a:rPr>
              <a:t>　　　　　　　　</a:t>
            </a:r>
            <a:r>
              <a:rPr kumimoji="1" lang="ja-JP" altLang="en-US" sz="2000" dirty="0">
                <a:solidFill>
                  <a:schemeClr val="accent2">
                    <a:lumMod val="50000"/>
                  </a:schemeClr>
                </a:solidFill>
                <a:latin typeface="07やさしさゴシックボールド" panose="02000600000000000000" pitchFamily="2" charset="-128"/>
                <a:ea typeface="07やさしさゴシックボールド" panose="02000600000000000000" pitchFamily="2" charset="-128"/>
              </a:rPr>
              <a:t>クリーンまつ</a:t>
            </a:r>
            <a:r>
              <a:rPr lang="ja-JP" altLang="en-US" sz="2000" dirty="0">
                <a:solidFill>
                  <a:schemeClr val="accent2">
                    <a:lumMod val="50000"/>
                  </a:schemeClr>
                </a:solidFill>
                <a:latin typeface="07やさしさゴシックボールド" panose="02000600000000000000" pitchFamily="2" charset="-128"/>
                <a:ea typeface="07やさしさゴシックボールド" panose="02000600000000000000" pitchFamily="2" charset="-128"/>
              </a:rPr>
              <a:t>え運動</a:t>
            </a:r>
            <a:endParaRPr lang="en-US" altLang="ja-JP" sz="2000" dirty="0">
              <a:solidFill>
                <a:schemeClr val="accent2">
                  <a:lumMod val="50000"/>
                </a:schemeClr>
              </a:solidFill>
              <a:latin typeface="07やさしさゴシックボールド" panose="02000600000000000000" pitchFamily="2" charset="-128"/>
              <a:ea typeface="07やさしさゴシックボールド" panose="02000600000000000000" pitchFamily="2" charset="-128"/>
            </a:endParaRPr>
          </a:p>
          <a:p>
            <a:pPr algn="ctr"/>
            <a:endParaRPr lang="en-US" altLang="ja-JP" sz="1200" dirty="0">
              <a:solidFill>
                <a:schemeClr val="accent2">
                  <a:lumMod val="50000"/>
                </a:schemeClr>
              </a:solidFill>
              <a:latin typeface="メイリオ" panose="020B0604030504040204" pitchFamily="50" charset="-128"/>
              <a:ea typeface="メイリオ" panose="020B0604030504040204" pitchFamily="50" charset="-128"/>
            </a:endParaRPr>
          </a:p>
          <a:p>
            <a:pPr algn="ctr">
              <a:lnSpc>
                <a:spcPts val="2000"/>
              </a:lnSpc>
            </a:pPr>
            <a:r>
              <a:rPr lang="ja-JP" altLang="en-US" sz="1200" b="1" dirty="0">
                <a:solidFill>
                  <a:schemeClr val="accent2">
                    <a:lumMod val="50000"/>
                  </a:schemeClr>
                </a:solidFill>
                <a:latin typeface="メイリオ" panose="020B0604030504040204" pitchFamily="50" charset="-128"/>
                <a:ea typeface="メイリオ" panose="020B0604030504040204" pitchFamily="50" charset="-128"/>
              </a:rPr>
              <a:t>　　　　　　　　　</a:t>
            </a:r>
            <a:r>
              <a:rPr lang="ja-JP" altLang="en-US" sz="2400" b="1" dirty="0">
                <a:solidFill>
                  <a:schemeClr val="accent2">
                    <a:lumMod val="50000"/>
                  </a:schemeClr>
                </a:solidFill>
                <a:latin typeface="メイリオ" panose="020B0604030504040204" pitchFamily="50" charset="-128"/>
                <a:ea typeface="メイリオ" panose="020B0604030504040204" pitchFamily="50" charset="-128"/>
              </a:rPr>
              <a:t>６</a:t>
            </a:r>
            <a:r>
              <a:rPr lang="ja-JP" altLang="en-US" sz="1200" b="1" dirty="0">
                <a:solidFill>
                  <a:schemeClr val="accent2">
                    <a:lumMod val="50000"/>
                  </a:schemeClr>
                </a:solidFill>
                <a:latin typeface="メイリオ" panose="020B0604030504040204" pitchFamily="50" charset="-128"/>
                <a:ea typeface="メイリオ" panose="020B0604030504040204" pitchFamily="50" charset="-128"/>
              </a:rPr>
              <a:t>月</a:t>
            </a:r>
            <a:r>
              <a:rPr lang="en-US" altLang="ja-JP" sz="2400" b="1" dirty="0">
                <a:solidFill>
                  <a:schemeClr val="accent2">
                    <a:lumMod val="50000"/>
                  </a:schemeClr>
                </a:solidFill>
                <a:latin typeface="メイリオ" panose="020B0604030504040204" pitchFamily="50" charset="-128"/>
                <a:ea typeface="メイリオ" panose="020B0604030504040204" pitchFamily="50" charset="-128"/>
              </a:rPr>
              <a:t>18</a:t>
            </a:r>
            <a:r>
              <a:rPr lang="ja-JP" altLang="en-US" sz="1200" b="1" dirty="0">
                <a:solidFill>
                  <a:schemeClr val="accent2">
                    <a:lumMod val="50000"/>
                  </a:schemeClr>
                </a:solidFill>
                <a:latin typeface="メイリオ" panose="020B0604030504040204" pitchFamily="50" charset="-128"/>
                <a:ea typeface="メイリオ" panose="020B0604030504040204" pitchFamily="50" charset="-128"/>
              </a:rPr>
              <a:t>日</a:t>
            </a:r>
            <a:r>
              <a:rPr lang="en-US" altLang="ja-JP" sz="1200" b="1" dirty="0">
                <a:solidFill>
                  <a:schemeClr val="accent2">
                    <a:lumMod val="50000"/>
                  </a:schemeClr>
                </a:solidFill>
                <a:latin typeface="メイリオ" panose="020B0604030504040204" pitchFamily="50" charset="-128"/>
                <a:ea typeface="メイリオ" panose="020B0604030504040204" pitchFamily="50" charset="-128"/>
              </a:rPr>
              <a:t>(</a:t>
            </a:r>
            <a:r>
              <a:rPr lang="ja-JP" altLang="en-US" sz="1200" b="1" dirty="0">
                <a:solidFill>
                  <a:schemeClr val="accent2">
                    <a:lumMod val="50000"/>
                  </a:schemeClr>
                </a:solidFill>
                <a:latin typeface="メイリオ" panose="020B0604030504040204" pitchFamily="50" charset="-128"/>
                <a:ea typeface="メイリオ" panose="020B0604030504040204" pitchFamily="50" charset="-128"/>
              </a:rPr>
              <a:t>日</a:t>
            </a:r>
            <a:r>
              <a:rPr lang="en-US" altLang="ja-JP" sz="1200" b="1" dirty="0">
                <a:solidFill>
                  <a:schemeClr val="accent2">
                    <a:lumMod val="50000"/>
                  </a:schemeClr>
                </a:solidFill>
                <a:latin typeface="メイリオ" panose="020B0604030504040204" pitchFamily="50" charset="-128"/>
                <a:ea typeface="メイリオ" panose="020B0604030504040204" pitchFamily="50" charset="-128"/>
              </a:rPr>
              <a:t>)</a:t>
            </a:r>
            <a:r>
              <a:rPr lang="en-US" altLang="ja-JP" sz="1600" b="1" dirty="0">
                <a:solidFill>
                  <a:schemeClr val="accent2">
                    <a:lumMod val="50000"/>
                  </a:schemeClr>
                </a:solidFill>
                <a:latin typeface="メイリオ" panose="020B0604030504040204" pitchFamily="50" charset="-128"/>
                <a:ea typeface="メイリオ" panose="020B0604030504040204" pitchFamily="50" charset="-128"/>
              </a:rPr>
              <a:t>7:30</a:t>
            </a:r>
            <a:r>
              <a:rPr lang="ja-JP" altLang="en-US" sz="1600" b="1" dirty="0">
                <a:solidFill>
                  <a:schemeClr val="accent2">
                    <a:lumMod val="50000"/>
                  </a:schemeClr>
                </a:solidFill>
                <a:latin typeface="メイリオ" panose="020B0604030504040204" pitchFamily="50" charset="-128"/>
                <a:ea typeface="メイリオ" panose="020B0604030504040204" pitchFamily="50" charset="-128"/>
              </a:rPr>
              <a:t>～</a:t>
            </a:r>
            <a:r>
              <a:rPr lang="en-US" altLang="ja-JP" sz="1600" b="1" dirty="0">
                <a:solidFill>
                  <a:schemeClr val="accent2">
                    <a:lumMod val="50000"/>
                  </a:schemeClr>
                </a:solidFill>
                <a:latin typeface="メイリオ" panose="020B0604030504040204" pitchFamily="50" charset="-128"/>
                <a:ea typeface="メイリオ" panose="020B0604030504040204" pitchFamily="50" charset="-128"/>
              </a:rPr>
              <a:t>8:30</a:t>
            </a:r>
          </a:p>
          <a:p>
            <a:pPr algn="ctr">
              <a:lnSpc>
                <a:spcPts val="2000"/>
              </a:lnSpc>
            </a:pPr>
            <a:r>
              <a:rPr lang="ja-JP" altLang="en-US" sz="1200" b="1" dirty="0">
                <a:solidFill>
                  <a:schemeClr val="accent2">
                    <a:lumMod val="50000"/>
                  </a:schemeClr>
                </a:solidFill>
                <a:latin typeface="メイリオ" panose="020B0604030504040204" pitchFamily="50" charset="-128"/>
                <a:ea typeface="メイリオ" panose="020B0604030504040204" pitchFamily="50" charset="-128"/>
              </a:rPr>
              <a:t>　　　　　　　　　　　詳細は回覧をご覧ください。</a:t>
            </a:r>
            <a:endParaRPr lang="en-US" altLang="ja-JP" sz="1200" b="1" dirty="0">
              <a:solidFill>
                <a:schemeClr val="accent2">
                  <a:lumMod val="50000"/>
                </a:schemeClr>
              </a:solidFill>
              <a:latin typeface="メイリオ" panose="020B0604030504040204" pitchFamily="50" charset="-128"/>
              <a:ea typeface="メイリオ" panose="020B0604030504040204" pitchFamily="50" charset="-128"/>
            </a:endParaRPr>
          </a:p>
        </p:txBody>
      </p:sp>
      <p:grpSp>
        <p:nvGrpSpPr>
          <p:cNvPr id="158" name="グループ化 157"/>
          <p:cNvGrpSpPr/>
          <p:nvPr/>
        </p:nvGrpSpPr>
        <p:grpSpPr>
          <a:xfrm>
            <a:off x="2235673" y="8055248"/>
            <a:ext cx="671979" cy="585648"/>
            <a:chOff x="6513207" y="13551714"/>
            <a:chExt cx="671979" cy="585648"/>
          </a:xfrm>
        </p:grpSpPr>
        <p:sp>
          <p:nvSpPr>
            <p:cNvPr id="163" name="円/楕円 47"/>
            <p:cNvSpPr/>
            <p:nvPr/>
          </p:nvSpPr>
          <p:spPr>
            <a:xfrm>
              <a:off x="6545772" y="13551714"/>
              <a:ext cx="637620" cy="58564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a:xfrm rot="21048886">
              <a:off x="6513207" y="13628462"/>
              <a:ext cx="671979" cy="400110"/>
            </a:xfrm>
            <a:prstGeom prst="rect">
              <a:avLst/>
            </a:prstGeom>
            <a:noFill/>
            <a:ln>
              <a:noFill/>
            </a:ln>
          </p:spPr>
          <p:txBody>
            <a:bodyPr wrap="none" lIns="91440" tIns="45720" rIns="91440" bIns="45720">
              <a:spAutoFit/>
            </a:bodyPr>
            <a:lstStyle/>
            <a:p>
              <a:pPr algn="ctr"/>
              <a:r>
                <a:rPr lang="ja-JP" altLang="en-US" sz="2000" cap="all" spc="-10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春季</a:t>
              </a:r>
              <a:endParaRPr lang="en-US" altLang="ja-JP" sz="2000" cap="all" spc="-10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endParaRPr>
            </a:p>
          </p:txBody>
        </p:sp>
      </p:grpSp>
      <p:pic>
        <p:nvPicPr>
          <p:cNvPr id="168" name="図 167"/>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49588" y="8302909"/>
            <a:ext cx="2226825" cy="1481851"/>
          </a:xfrm>
          <a:prstGeom prst="rect">
            <a:avLst/>
          </a:prstGeom>
        </p:spPr>
      </p:pic>
      <p:sp>
        <p:nvSpPr>
          <p:cNvPr id="175" name="正方形/長方形 174"/>
          <p:cNvSpPr/>
          <p:nvPr/>
        </p:nvSpPr>
        <p:spPr>
          <a:xfrm>
            <a:off x="216514" y="9794719"/>
            <a:ext cx="2902104" cy="1824715"/>
          </a:xfrm>
          <a:prstGeom prst="rect">
            <a:avLst/>
          </a:prstGeom>
          <a:solidFill>
            <a:srgbClr val="C5FF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n w="76200" cap="flat" cmpd="sng">
                  <a:noFill/>
                  <a:prstDash val="solid"/>
                </a:ln>
                <a:solidFill>
                  <a:srgbClr val="002060"/>
                </a:solidFill>
                <a:latin typeface="メイリオ" panose="020B0604030504040204" pitchFamily="50" charset="-128"/>
                <a:ea typeface="メイリオ" panose="020B0604030504040204" pitchFamily="50" charset="-128"/>
              </a:rPr>
              <a:t> あったかスクラム事業</a:t>
            </a:r>
            <a:endParaRPr lang="en-US" altLang="ja-JP" sz="2000" b="1" dirty="0">
              <a:ln w="76200" cap="flat" cmpd="sng">
                <a:noFill/>
                <a:prstDash val="solid"/>
              </a:ln>
              <a:solidFill>
                <a:srgbClr val="002060"/>
              </a:solidFill>
              <a:latin typeface="メイリオ" panose="020B0604030504040204" pitchFamily="50" charset="-128"/>
              <a:ea typeface="メイリオ" panose="020B0604030504040204" pitchFamily="50" charset="-128"/>
            </a:endParaRPr>
          </a:p>
          <a:p>
            <a:pPr algn="ctr"/>
            <a:r>
              <a:rPr lang="ja-JP" altLang="en-US" sz="2000" b="1" dirty="0">
                <a:ln w="76200" cap="flat" cmpd="sng">
                  <a:noFill/>
                  <a:prstDash val="solid"/>
                </a:ln>
                <a:solidFill>
                  <a:srgbClr val="002060"/>
                </a:solidFill>
                <a:latin typeface="メイリオ" panose="020B0604030504040204" pitchFamily="50" charset="-128"/>
                <a:ea typeface="メイリオ" panose="020B0604030504040204" pitchFamily="50" charset="-128"/>
              </a:rPr>
              <a:t>ちまき作り</a:t>
            </a:r>
            <a:endParaRPr lang="en-US" altLang="ja-JP" sz="2000" b="1" dirty="0">
              <a:ln w="76200" cap="flat" cmpd="sng">
                <a:noFill/>
                <a:prstDash val="solid"/>
              </a:ln>
              <a:solidFill>
                <a:srgbClr val="002060"/>
              </a:solidFill>
              <a:latin typeface="メイリオ" panose="020B0604030504040204" pitchFamily="50" charset="-128"/>
              <a:ea typeface="メイリオ" panose="020B0604030504040204" pitchFamily="50" charset="-128"/>
            </a:endParaRPr>
          </a:p>
          <a:p>
            <a:pPr>
              <a:spcBef>
                <a:spcPts val="600"/>
              </a:spcBef>
            </a:pPr>
            <a:r>
              <a:rPr lang="ja-JP" altLang="en-US" sz="1800" dirty="0">
                <a:solidFill>
                  <a:schemeClr val="accent5">
                    <a:lumMod val="75000"/>
                  </a:schemeClr>
                </a:solidFill>
                <a:latin typeface="メイリオ" panose="020B0604030504040204" pitchFamily="50" charset="-128"/>
                <a:ea typeface="メイリオ" panose="020B0604030504040204" pitchFamily="50" charset="-128"/>
              </a:rPr>
              <a:t>　　　</a:t>
            </a:r>
            <a:r>
              <a:rPr lang="en-US" altLang="ja-JP" sz="1800" dirty="0">
                <a:solidFill>
                  <a:schemeClr val="accent5">
                    <a:lumMod val="75000"/>
                  </a:schemeClr>
                </a:solidFill>
                <a:latin typeface="メイリオ" panose="020B0604030504040204" pitchFamily="50" charset="-128"/>
                <a:ea typeface="メイリオ" panose="020B0604030504040204" pitchFamily="50" charset="-128"/>
              </a:rPr>
              <a:t>6</a:t>
            </a:r>
            <a:r>
              <a:rPr lang="ja-JP" altLang="en-US" sz="1200" dirty="0">
                <a:solidFill>
                  <a:schemeClr val="accent5">
                    <a:lumMod val="75000"/>
                  </a:schemeClr>
                </a:solidFill>
                <a:latin typeface="メイリオ" panose="020B0604030504040204" pitchFamily="50" charset="-128"/>
                <a:ea typeface="メイリオ" panose="020B0604030504040204" pitchFamily="50" charset="-128"/>
              </a:rPr>
              <a:t>月</a:t>
            </a:r>
            <a:r>
              <a:rPr lang="en-US" altLang="ja-JP" sz="1800" dirty="0">
                <a:solidFill>
                  <a:schemeClr val="accent5">
                    <a:lumMod val="75000"/>
                  </a:schemeClr>
                </a:solidFill>
                <a:latin typeface="メイリオ" panose="020B0604030504040204" pitchFamily="50" charset="-128"/>
                <a:ea typeface="メイリオ" panose="020B0604030504040204" pitchFamily="50" charset="-128"/>
              </a:rPr>
              <a:t>13</a:t>
            </a:r>
            <a:r>
              <a:rPr lang="ja-JP" altLang="en-US" sz="1200" dirty="0">
                <a:solidFill>
                  <a:schemeClr val="accent5">
                    <a:lumMod val="75000"/>
                  </a:schemeClr>
                </a:solidFill>
                <a:latin typeface="メイリオ" panose="020B0604030504040204" pitchFamily="50" charset="-128"/>
                <a:ea typeface="メイリオ" panose="020B0604030504040204" pitchFamily="50" charset="-128"/>
              </a:rPr>
              <a:t>日</a:t>
            </a:r>
            <a:r>
              <a:rPr lang="en-US" altLang="ja-JP" sz="1200"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dirty="0">
                <a:solidFill>
                  <a:schemeClr val="accent5">
                    <a:lumMod val="75000"/>
                  </a:schemeClr>
                </a:solidFill>
                <a:latin typeface="メイリオ" panose="020B0604030504040204" pitchFamily="50" charset="-128"/>
                <a:ea typeface="メイリオ" panose="020B0604030504040204" pitchFamily="50" charset="-128"/>
              </a:rPr>
              <a:t>火</a:t>
            </a:r>
            <a:r>
              <a:rPr lang="en-US" altLang="ja-JP" sz="1200" dirty="0">
                <a:solidFill>
                  <a:schemeClr val="accent5">
                    <a:lumMod val="75000"/>
                  </a:schemeClr>
                </a:solidFill>
                <a:latin typeface="メイリオ" panose="020B0604030504040204" pitchFamily="50" charset="-128"/>
                <a:ea typeface="メイリオ" panose="020B0604030504040204" pitchFamily="50" charset="-128"/>
              </a:rPr>
              <a:t>)</a:t>
            </a:r>
            <a:r>
              <a:rPr lang="en-US" altLang="ja-JP" sz="1400" dirty="0">
                <a:solidFill>
                  <a:schemeClr val="accent5">
                    <a:lumMod val="75000"/>
                  </a:schemeClr>
                </a:solidFill>
                <a:latin typeface="メイリオ" panose="020B0604030504040204" pitchFamily="50" charset="-128"/>
                <a:ea typeface="メイリオ" panose="020B0604030504040204" pitchFamily="50" charset="-128"/>
              </a:rPr>
              <a:t>8:30</a:t>
            </a:r>
            <a:r>
              <a:rPr lang="ja-JP" altLang="en-US" sz="1300" dirty="0">
                <a:solidFill>
                  <a:schemeClr val="accent5">
                    <a:lumMod val="75000"/>
                  </a:schemeClr>
                </a:solidFill>
                <a:latin typeface="メイリオ" panose="020B0604030504040204" pitchFamily="50" charset="-128"/>
                <a:ea typeface="メイリオ" panose="020B0604030504040204" pitchFamily="50" charset="-128"/>
              </a:rPr>
              <a:t>集合</a:t>
            </a:r>
            <a:endParaRPr lang="en-US" altLang="ja-JP" sz="1300" dirty="0">
              <a:solidFill>
                <a:schemeClr val="accent5">
                  <a:lumMod val="75000"/>
                </a:schemeClr>
              </a:solidFill>
              <a:latin typeface="メイリオ" panose="020B0604030504040204" pitchFamily="50" charset="-128"/>
              <a:ea typeface="メイリオ" panose="020B0604030504040204" pitchFamily="50" charset="-128"/>
            </a:endParaRPr>
          </a:p>
          <a:p>
            <a:pPr>
              <a:spcBef>
                <a:spcPts val="1200"/>
              </a:spcBef>
            </a:pPr>
            <a:r>
              <a:rPr kumimoji="1" lang="ja-JP" altLang="en-US" sz="1400" dirty="0">
                <a:solidFill>
                  <a:schemeClr val="accent5">
                    <a:lumMod val="75000"/>
                  </a:schemeClr>
                </a:solidFill>
                <a:latin typeface="メイリオ" panose="020B0604030504040204" pitchFamily="50" charset="-128"/>
                <a:ea typeface="メイリオ" panose="020B0604030504040204" pitchFamily="50" charset="-128"/>
              </a:rPr>
              <a:t>　　　   </a:t>
            </a:r>
            <a:r>
              <a:rPr lang="ja-JP" altLang="en-US" sz="1400" dirty="0">
                <a:solidFill>
                  <a:schemeClr val="accent5">
                    <a:lumMod val="75000"/>
                  </a:schemeClr>
                </a:solidFill>
                <a:latin typeface="メイリオ" panose="020B0604030504040204" pitchFamily="50" charset="-128"/>
                <a:ea typeface="メイリオ" panose="020B0604030504040204" pitchFamily="50" charset="-128"/>
              </a:rPr>
              <a:t>湖北中学校</a:t>
            </a:r>
            <a:endParaRPr lang="en-US" altLang="ja-JP" sz="1400" dirty="0">
              <a:solidFill>
                <a:schemeClr val="accent5">
                  <a:lumMod val="75000"/>
                </a:schemeClr>
              </a:solidFill>
              <a:latin typeface="メイリオ" panose="020B0604030504040204" pitchFamily="50" charset="-128"/>
              <a:ea typeface="メイリオ" panose="020B0604030504040204" pitchFamily="50" charset="-128"/>
            </a:endParaRPr>
          </a:p>
          <a:p>
            <a:pPr algn="ctr">
              <a:lnSpc>
                <a:spcPts val="1600"/>
              </a:lnSpc>
              <a:spcBef>
                <a:spcPts val="600"/>
              </a:spcBef>
            </a:pPr>
            <a:r>
              <a:rPr kumimoji="1" lang="ja-JP" altLang="en-US" sz="1200" b="1" dirty="0">
                <a:solidFill>
                  <a:schemeClr val="accent5">
                    <a:lumMod val="75000"/>
                  </a:schemeClr>
                </a:solidFill>
                <a:latin typeface="メイリオ" panose="020B0604030504040204" pitchFamily="50" charset="-128"/>
                <a:ea typeface="メイリオ" panose="020B0604030504040204" pitchFamily="50" charset="-128"/>
              </a:rPr>
              <a:t>あったかスクラム実行委員会</a:t>
            </a:r>
            <a:endParaRPr kumimoji="1"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96" name="円/楕円 142"/>
          <p:cNvSpPr/>
          <p:nvPr/>
        </p:nvSpPr>
        <p:spPr>
          <a:xfrm>
            <a:off x="433991" y="10828079"/>
            <a:ext cx="453064" cy="458377"/>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正方形/長方形 197"/>
          <p:cNvSpPr/>
          <p:nvPr/>
        </p:nvSpPr>
        <p:spPr>
          <a:xfrm rot="21048886">
            <a:off x="383831" y="10917023"/>
            <a:ext cx="533452" cy="250739"/>
          </a:xfrm>
          <a:prstGeom prst="rect">
            <a:avLst/>
          </a:prstGeom>
          <a:noFill/>
          <a:ln>
            <a:noFill/>
          </a:ln>
        </p:spPr>
        <p:txBody>
          <a:bodyPr wrap="none" lIns="91440" tIns="45720" rIns="91440" bIns="45720">
            <a:spAutoFit/>
          </a:bodyPr>
          <a:lstStyle/>
          <a:p>
            <a:pPr algn="ctr"/>
            <a:r>
              <a:rPr lang="ja-JP" altLang="en-US" sz="1200" b="1" cap="all" spc="-10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ところ</a:t>
            </a:r>
            <a:endParaRPr lang="en-US" altLang="ja-JP" sz="1200" b="1" cap="all" spc="-10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endParaRPr>
          </a:p>
        </p:txBody>
      </p:sp>
      <p:sp>
        <p:nvSpPr>
          <p:cNvPr id="219" name="円/楕円 130"/>
          <p:cNvSpPr/>
          <p:nvPr/>
        </p:nvSpPr>
        <p:spPr>
          <a:xfrm>
            <a:off x="406381" y="10442912"/>
            <a:ext cx="475825" cy="44793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0" name="正方形/長方形 219"/>
          <p:cNvSpPr/>
          <p:nvPr/>
        </p:nvSpPr>
        <p:spPr>
          <a:xfrm rot="20965882">
            <a:off x="364605" y="10522480"/>
            <a:ext cx="562766" cy="250739"/>
          </a:xfrm>
          <a:prstGeom prst="rect">
            <a:avLst/>
          </a:prstGeom>
          <a:noFill/>
          <a:ln>
            <a:noFill/>
          </a:ln>
        </p:spPr>
        <p:txBody>
          <a:bodyPr wrap="none" lIns="91440" tIns="45720" rIns="91440" bIns="45720">
            <a:spAutoFit/>
          </a:bodyPr>
          <a:lstStyle/>
          <a:p>
            <a:pPr algn="ctr"/>
            <a:r>
              <a:rPr lang="ja-JP" altLang="en-US" sz="1200" b="1" cap="all" spc="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と き</a:t>
            </a:r>
          </a:p>
        </p:txBody>
      </p:sp>
      <p:sp>
        <p:nvSpPr>
          <p:cNvPr id="222" name="正方形/長方形 221"/>
          <p:cNvSpPr/>
          <p:nvPr/>
        </p:nvSpPr>
        <p:spPr>
          <a:xfrm>
            <a:off x="3195666" y="9780694"/>
            <a:ext cx="2902104" cy="1838739"/>
          </a:xfrm>
          <a:prstGeom prst="rect">
            <a:avLst/>
          </a:prstGeom>
          <a:solidFill>
            <a:srgbClr val="C5FF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n w="76200" cap="flat" cmpd="sng">
                  <a:noFill/>
                  <a:prstDash val="solid"/>
                </a:ln>
                <a:solidFill>
                  <a:srgbClr val="002060"/>
                </a:solidFill>
                <a:latin typeface="メイリオ" panose="020B0604030504040204" pitchFamily="50" charset="-128"/>
                <a:ea typeface="メイリオ" panose="020B0604030504040204" pitchFamily="50" charset="-128"/>
              </a:rPr>
              <a:t> 救急法講習会</a:t>
            </a:r>
            <a:endParaRPr lang="en-US" altLang="ja-JP" sz="2000" b="1" dirty="0">
              <a:ln w="76200" cap="flat" cmpd="sng">
                <a:noFill/>
                <a:prstDash val="solid"/>
              </a:ln>
              <a:solidFill>
                <a:srgbClr val="002060"/>
              </a:solidFill>
              <a:latin typeface="メイリオ" panose="020B0604030504040204" pitchFamily="50" charset="-128"/>
              <a:ea typeface="メイリオ" panose="020B0604030504040204" pitchFamily="50" charset="-128"/>
            </a:endParaRPr>
          </a:p>
          <a:p>
            <a:pPr>
              <a:spcBef>
                <a:spcPts val="1800"/>
              </a:spcBef>
            </a:pPr>
            <a:r>
              <a:rPr lang="ja-JP" altLang="en-US" sz="1800" dirty="0">
                <a:solidFill>
                  <a:schemeClr val="accent5">
                    <a:lumMod val="75000"/>
                  </a:schemeClr>
                </a:solidFill>
                <a:latin typeface="メイリオ" panose="020B0604030504040204" pitchFamily="50" charset="-128"/>
                <a:ea typeface="メイリオ" panose="020B0604030504040204" pitchFamily="50" charset="-128"/>
              </a:rPr>
              <a:t>　　</a:t>
            </a:r>
            <a:r>
              <a:rPr lang="en-US" altLang="ja-JP" sz="1800" dirty="0">
                <a:solidFill>
                  <a:schemeClr val="accent5">
                    <a:lumMod val="75000"/>
                  </a:schemeClr>
                </a:solidFill>
                <a:latin typeface="メイリオ" panose="020B0604030504040204" pitchFamily="50" charset="-128"/>
                <a:ea typeface="メイリオ" panose="020B0604030504040204" pitchFamily="50" charset="-128"/>
              </a:rPr>
              <a:t>6</a:t>
            </a:r>
            <a:r>
              <a:rPr lang="ja-JP" altLang="en-US" sz="1200" dirty="0">
                <a:solidFill>
                  <a:schemeClr val="accent5">
                    <a:lumMod val="75000"/>
                  </a:schemeClr>
                </a:solidFill>
                <a:latin typeface="メイリオ" panose="020B0604030504040204" pitchFamily="50" charset="-128"/>
                <a:ea typeface="メイリオ" panose="020B0604030504040204" pitchFamily="50" charset="-128"/>
              </a:rPr>
              <a:t>月</a:t>
            </a:r>
            <a:r>
              <a:rPr lang="en-US" altLang="ja-JP" sz="1800" dirty="0">
                <a:solidFill>
                  <a:schemeClr val="accent5">
                    <a:lumMod val="75000"/>
                  </a:schemeClr>
                </a:solidFill>
                <a:latin typeface="メイリオ" panose="020B0604030504040204" pitchFamily="50" charset="-128"/>
                <a:ea typeface="メイリオ" panose="020B0604030504040204" pitchFamily="50" charset="-128"/>
              </a:rPr>
              <a:t>14</a:t>
            </a:r>
            <a:r>
              <a:rPr lang="ja-JP" altLang="en-US" sz="1200" dirty="0">
                <a:solidFill>
                  <a:schemeClr val="accent5">
                    <a:lumMod val="75000"/>
                  </a:schemeClr>
                </a:solidFill>
                <a:latin typeface="メイリオ" panose="020B0604030504040204" pitchFamily="50" charset="-128"/>
                <a:ea typeface="メイリオ" panose="020B0604030504040204" pitchFamily="50" charset="-128"/>
              </a:rPr>
              <a:t>日</a:t>
            </a:r>
            <a:r>
              <a:rPr lang="en-US" altLang="ja-JP" sz="1200"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dirty="0">
                <a:solidFill>
                  <a:schemeClr val="accent5">
                    <a:lumMod val="75000"/>
                  </a:schemeClr>
                </a:solidFill>
                <a:latin typeface="メイリオ" panose="020B0604030504040204" pitchFamily="50" charset="-128"/>
                <a:ea typeface="メイリオ" panose="020B0604030504040204" pitchFamily="50" charset="-128"/>
              </a:rPr>
              <a:t>水</a:t>
            </a:r>
            <a:r>
              <a:rPr lang="en-US" altLang="ja-JP" sz="1200" dirty="0">
                <a:solidFill>
                  <a:schemeClr val="accent5">
                    <a:lumMod val="75000"/>
                  </a:schemeClr>
                </a:solidFill>
                <a:latin typeface="メイリオ" panose="020B0604030504040204" pitchFamily="50" charset="-128"/>
                <a:ea typeface="メイリオ" panose="020B0604030504040204" pitchFamily="50" charset="-128"/>
              </a:rPr>
              <a:t>)</a:t>
            </a:r>
            <a:r>
              <a:rPr lang="en-US" altLang="ja-JP" sz="1400" dirty="0">
                <a:solidFill>
                  <a:schemeClr val="accent5">
                    <a:lumMod val="75000"/>
                  </a:schemeClr>
                </a:solidFill>
                <a:latin typeface="メイリオ" panose="020B0604030504040204" pitchFamily="50" charset="-128"/>
                <a:ea typeface="メイリオ" panose="020B0604030504040204" pitchFamily="50" charset="-128"/>
              </a:rPr>
              <a:t>14:00</a:t>
            </a:r>
            <a:r>
              <a:rPr lang="ja-JP" altLang="en-US" sz="1300" dirty="0">
                <a:solidFill>
                  <a:schemeClr val="accent5">
                    <a:lumMod val="75000"/>
                  </a:schemeClr>
                </a:solidFill>
                <a:latin typeface="メイリオ" panose="020B0604030504040204" pitchFamily="50" charset="-128"/>
                <a:ea typeface="メイリオ" panose="020B0604030504040204" pitchFamily="50" charset="-128"/>
              </a:rPr>
              <a:t>～</a:t>
            </a:r>
            <a:r>
              <a:rPr lang="en-US" altLang="ja-JP" sz="1300" dirty="0">
                <a:solidFill>
                  <a:schemeClr val="accent5">
                    <a:lumMod val="75000"/>
                  </a:schemeClr>
                </a:solidFill>
                <a:latin typeface="メイリオ" panose="020B0604030504040204" pitchFamily="50" charset="-128"/>
                <a:ea typeface="メイリオ" panose="020B0604030504040204" pitchFamily="50" charset="-128"/>
              </a:rPr>
              <a:t>15:30</a:t>
            </a:r>
          </a:p>
          <a:p>
            <a:pPr>
              <a:spcBef>
                <a:spcPts val="1200"/>
              </a:spcBef>
            </a:pPr>
            <a:r>
              <a:rPr kumimoji="1" lang="ja-JP" altLang="en-US" sz="1400" dirty="0">
                <a:solidFill>
                  <a:schemeClr val="accent5">
                    <a:lumMod val="75000"/>
                  </a:schemeClr>
                </a:solidFill>
                <a:latin typeface="メイリオ" panose="020B0604030504040204" pitchFamily="50" charset="-128"/>
                <a:ea typeface="メイリオ" panose="020B0604030504040204" pitchFamily="50" charset="-128"/>
              </a:rPr>
              <a:t>　　</a:t>
            </a:r>
            <a:r>
              <a:rPr lang="ja-JP" altLang="en-US" sz="1400" dirty="0">
                <a:solidFill>
                  <a:schemeClr val="accent5">
                    <a:lumMod val="75000"/>
                  </a:schemeClr>
                </a:solidFill>
                <a:latin typeface="メイリオ" panose="020B0604030504040204" pitchFamily="50" charset="-128"/>
                <a:ea typeface="メイリオ" panose="020B0604030504040204" pitchFamily="50" charset="-128"/>
              </a:rPr>
              <a:t>　古江公民館</a:t>
            </a:r>
            <a:endParaRPr lang="en-US" altLang="ja-JP" sz="1400" dirty="0">
              <a:solidFill>
                <a:schemeClr val="accent5">
                  <a:lumMod val="75000"/>
                </a:schemeClr>
              </a:solidFill>
              <a:latin typeface="メイリオ" panose="020B0604030504040204" pitchFamily="50" charset="-128"/>
              <a:ea typeface="メイリオ" panose="020B0604030504040204" pitchFamily="50" charset="-128"/>
            </a:endParaRPr>
          </a:p>
          <a:p>
            <a:pPr algn="ctr">
              <a:lnSpc>
                <a:spcPts val="1800"/>
              </a:lnSpc>
              <a:spcBef>
                <a:spcPts val="1800"/>
              </a:spcBef>
            </a:pPr>
            <a:r>
              <a:rPr kumimoji="1" lang="ja-JP" altLang="en-US" sz="1200" b="1" dirty="0">
                <a:solidFill>
                  <a:schemeClr val="accent5">
                    <a:lumMod val="75000"/>
                  </a:schemeClr>
                </a:solidFill>
                <a:latin typeface="メイリオ" panose="020B0604030504040204" pitchFamily="50" charset="-128"/>
                <a:ea typeface="メイリオ" panose="020B0604030504040204" pitchFamily="50" charset="-128"/>
              </a:rPr>
              <a:t>健康まつえ</a:t>
            </a:r>
            <a:r>
              <a:rPr kumimoji="1" lang="en-US" altLang="ja-JP" sz="1200" b="1" dirty="0">
                <a:solidFill>
                  <a:schemeClr val="accent5">
                    <a:lumMod val="75000"/>
                  </a:schemeClr>
                </a:solidFill>
                <a:latin typeface="メイリオ" panose="020B0604030504040204" pitchFamily="50" charset="-128"/>
                <a:ea typeface="メイリオ" panose="020B0604030504040204" pitchFamily="50" charset="-128"/>
              </a:rPr>
              <a:t>21</a:t>
            </a:r>
            <a:r>
              <a:rPr kumimoji="1" lang="ja-JP" altLang="en-US" sz="1200" b="1" dirty="0">
                <a:solidFill>
                  <a:schemeClr val="accent5">
                    <a:lumMod val="75000"/>
                  </a:schemeClr>
                </a:solidFill>
                <a:latin typeface="メイリオ" panose="020B0604030504040204" pitchFamily="50" charset="-128"/>
                <a:ea typeface="メイリオ" panose="020B0604030504040204" pitchFamily="50" charset="-128"/>
              </a:rPr>
              <a:t>推進隊・</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福祉推進員会</a:t>
            </a:r>
            <a:endParaRPr kumimoji="1"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23" name="円/楕円 142"/>
          <p:cNvSpPr/>
          <p:nvPr/>
        </p:nvSpPr>
        <p:spPr>
          <a:xfrm>
            <a:off x="3251218" y="10718804"/>
            <a:ext cx="453064" cy="458377"/>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4" name="正方形/長方形 223"/>
          <p:cNvSpPr/>
          <p:nvPr/>
        </p:nvSpPr>
        <p:spPr>
          <a:xfrm rot="21048886">
            <a:off x="3210583" y="10788698"/>
            <a:ext cx="533452" cy="250739"/>
          </a:xfrm>
          <a:prstGeom prst="rect">
            <a:avLst/>
          </a:prstGeom>
          <a:noFill/>
          <a:ln>
            <a:noFill/>
          </a:ln>
        </p:spPr>
        <p:txBody>
          <a:bodyPr wrap="none" lIns="91440" tIns="45720" rIns="91440" bIns="45720">
            <a:spAutoFit/>
          </a:bodyPr>
          <a:lstStyle/>
          <a:p>
            <a:pPr algn="ctr"/>
            <a:r>
              <a:rPr lang="ja-JP" altLang="en-US" sz="1200" b="1" cap="all" spc="-10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ところ</a:t>
            </a:r>
            <a:endParaRPr lang="en-US" altLang="ja-JP" sz="1200" b="1" cap="all" spc="-10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endParaRPr>
          </a:p>
        </p:txBody>
      </p:sp>
      <p:sp>
        <p:nvSpPr>
          <p:cNvPr id="230" name="円/楕円 130"/>
          <p:cNvSpPr/>
          <p:nvPr/>
        </p:nvSpPr>
        <p:spPr>
          <a:xfrm>
            <a:off x="3223608" y="10324112"/>
            <a:ext cx="475825" cy="44793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1" name="正方形/長方形 230"/>
          <p:cNvSpPr/>
          <p:nvPr/>
        </p:nvSpPr>
        <p:spPr>
          <a:xfrm rot="20965882">
            <a:off x="3181832" y="10413205"/>
            <a:ext cx="562766" cy="250739"/>
          </a:xfrm>
          <a:prstGeom prst="rect">
            <a:avLst/>
          </a:prstGeom>
          <a:noFill/>
          <a:ln>
            <a:noFill/>
          </a:ln>
        </p:spPr>
        <p:txBody>
          <a:bodyPr wrap="none" lIns="91440" tIns="45720" rIns="91440" bIns="45720">
            <a:spAutoFit/>
          </a:bodyPr>
          <a:lstStyle/>
          <a:p>
            <a:pPr algn="ctr"/>
            <a:r>
              <a:rPr lang="ja-JP" altLang="en-US" sz="1200" b="1" cap="all" spc="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と き</a:t>
            </a:r>
          </a:p>
        </p:txBody>
      </p:sp>
      <p:sp>
        <p:nvSpPr>
          <p:cNvPr id="255" name="四角形: 角を丸くする 254"/>
          <p:cNvSpPr/>
          <p:nvPr/>
        </p:nvSpPr>
        <p:spPr>
          <a:xfrm>
            <a:off x="4643239" y="5329380"/>
            <a:ext cx="5919371" cy="2914849"/>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48" name="グループ化 447"/>
          <p:cNvGrpSpPr/>
          <p:nvPr/>
        </p:nvGrpSpPr>
        <p:grpSpPr>
          <a:xfrm>
            <a:off x="4825870" y="5397871"/>
            <a:ext cx="5422372" cy="2695375"/>
            <a:chOff x="4909298" y="5416330"/>
            <a:chExt cx="5422372" cy="2695375"/>
          </a:xfrm>
        </p:grpSpPr>
        <p:grpSp>
          <p:nvGrpSpPr>
            <p:cNvPr id="21" name="グループ化 20"/>
            <p:cNvGrpSpPr/>
            <p:nvPr/>
          </p:nvGrpSpPr>
          <p:grpSpPr>
            <a:xfrm>
              <a:off x="4940636" y="5416330"/>
              <a:ext cx="5391034" cy="2695375"/>
              <a:chOff x="1830182" y="4721897"/>
              <a:chExt cx="8958937" cy="4291823"/>
            </a:xfrm>
          </p:grpSpPr>
          <p:pic>
            <p:nvPicPr>
              <p:cNvPr id="232" name="図 231" descr="http://www.wanpug.com/illust/illust2701.png"/>
              <p:cNvPicPr/>
              <p:nvPr/>
            </p:nvPicPr>
            <p:blipFill>
              <a:blip r:embed="rId24" cstate="print">
                <a:extLst>
                  <a:ext uri="{28A0092B-C50C-407E-A947-70E740481C1C}">
                    <a14:useLocalDpi xmlns:a14="http://schemas.microsoft.com/office/drawing/2010/main" val="0"/>
                  </a:ext>
                </a:extLst>
              </a:blip>
              <a:srcRect/>
              <a:stretch>
                <a:fillRect/>
              </a:stretch>
            </p:blipFill>
            <p:spPr bwMode="auto">
              <a:xfrm rot="20776552">
                <a:off x="2141870" y="4721897"/>
                <a:ext cx="2339802" cy="563856"/>
              </a:xfrm>
              <a:prstGeom prst="rect">
                <a:avLst/>
              </a:prstGeom>
              <a:noFill/>
              <a:ln>
                <a:noFill/>
              </a:ln>
            </p:spPr>
          </p:pic>
          <p:sp>
            <p:nvSpPr>
              <p:cNvPr id="237" name="テキスト ボックス 1"/>
              <p:cNvSpPr txBox="1"/>
              <p:nvPr/>
            </p:nvSpPr>
            <p:spPr>
              <a:xfrm rot="21068783">
                <a:off x="5325993" y="5068183"/>
                <a:ext cx="1962766" cy="714685"/>
              </a:xfrm>
              <a:prstGeom prst="rect">
                <a:avLst/>
              </a:prstGeom>
              <a:noFill/>
              <a:ln>
                <a:noFill/>
              </a:ln>
              <a:effectLst/>
            </p:spPr>
            <p:txBody>
              <a:bodyPr rot="0" spcFirstLastPara="0" vert="horz" wrap="none" lIns="74295" tIns="8890" rIns="74295" bIns="8890" numCol="1" spcCol="0" rtlCol="0" fromWordArt="0" anchor="t" anchorCtr="0" forceAA="0" compatLnSpc="1">
                <a:prstTxWarp prst="textNoShape">
                  <a:avLst/>
                </a:prstTxWarp>
                <a:spAutoFit/>
              </a:bodyPr>
              <a:lstStyle/>
              <a:p>
                <a:pPr algn="ctr">
                  <a:spcAft>
                    <a:spcPts val="0"/>
                  </a:spcAft>
                </a:pPr>
                <a:r>
                  <a:rPr lang="ja-JP" sz="2400" b="1" kern="100" spc="-140" dirty="0">
                    <a:ln w="12700" cap="flat" cmpd="sng" algn="ctr">
                      <a:solidFill>
                        <a:srgbClr val="FFFFFF"/>
                      </a:solidFill>
                      <a:prstDash val="solid"/>
                      <a:round/>
                    </a:ln>
                    <a:solidFill>
                      <a:srgbClr val="FF0000"/>
                    </a:solidFill>
                    <a:effectLst>
                      <a:outerShdw dist="38100" dir="2700000" algn="tl">
                        <a:schemeClr val="accent2"/>
                      </a:outerShdw>
                    </a:effectLst>
                    <a:latin typeface="Century" panose="02040604050505020304" pitchFamily="18" charset="0"/>
                    <a:ea typeface="Meiryo UI" panose="020B0604030504040204" pitchFamily="50" charset="-128"/>
                    <a:cs typeface="Times New Roman" panose="02020603050405020304" pitchFamily="18" charset="0"/>
                  </a:rPr>
                  <a:t>第</a:t>
                </a:r>
                <a:r>
                  <a:rPr lang="en-US" sz="2800" b="1" kern="100" spc="-140" dirty="0">
                    <a:ln w="12700" cap="flat" cmpd="sng" algn="ctr">
                      <a:solidFill>
                        <a:srgbClr val="FFFFFF"/>
                      </a:solidFill>
                      <a:prstDash val="solid"/>
                      <a:round/>
                    </a:ln>
                    <a:solidFill>
                      <a:srgbClr val="FF0000"/>
                    </a:solidFill>
                    <a:latin typeface="Meiryo UI" panose="020B0604030504040204" pitchFamily="50" charset="-128"/>
                    <a:ea typeface="ＭＳ 明朝" panose="02020609040205080304" pitchFamily="17" charset="-128"/>
                    <a:cs typeface="Times New Roman" panose="02020603050405020304" pitchFamily="18" charset="0"/>
                  </a:rPr>
                  <a:t>65</a:t>
                </a:r>
                <a:r>
                  <a:rPr lang="ja-JP" sz="2400" b="1" kern="100" spc="-140" dirty="0">
                    <a:ln w="12700" cap="flat" cmpd="sng" algn="ctr">
                      <a:solidFill>
                        <a:srgbClr val="FFFFFF"/>
                      </a:solidFill>
                      <a:prstDash val="solid"/>
                      <a:round/>
                    </a:ln>
                    <a:solidFill>
                      <a:srgbClr val="FF0000"/>
                    </a:solidFill>
                    <a:effectLst>
                      <a:outerShdw dist="38100" dir="2700000" algn="tl">
                        <a:schemeClr val="accent2"/>
                      </a:outerShdw>
                    </a:effectLst>
                    <a:latin typeface="Century" panose="02040604050505020304" pitchFamily="18" charset="0"/>
                    <a:ea typeface="Meiryo UI" panose="020B0604030504040204" pitchFamily="50" charset="-128"/>
                    <a:cs typeface="Times New Roman" panose="02020603050405020304" pitchFamily="18" charset="0"/>
                  </a:rPr>
                  <a:t>回</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238" name="図 237" descr="13"/>
              <p:cNvPicPr/>
              <p:nvPr/>
            </p:nvPicPr>
            <p:blipFill>
              <a:blip r:embed="rId25">
                <a:extLst>
                  <a:ext uri="{28A0092B-C50C-407E-A947-70E740481C1C}">
                    <a14:useLocalDpi xmlns:a14="http://schemas.microsoft.com/office/drawing/2010/main" val="0"/>
                  </a:ext>
                </a:extLst>
              </a:blip>
              <a:srcRect/>
              <a:stretch>
                <a:fillRect/>
              </a:stretch>
            </p:blipFill>
            <p:spPr bwMode="auto">
              <a:xfrm>
                <a:off x="1830182" y="5940360"/>
                <a:ext cx="1657185" cy="1643974"/>
              </a:xfrm>
              <a:prstGeom prst="rect">
                <a:avLst/>
              </a:prstGeom>
              <a:noFill/>
              <a:ln>
                <a:noFill/>
              </a:ln>
            </p:spPr>
          </p:pic>
          <p:pic>
            <p:nvPicPr>
              <p:cNvPr id="239" name="図 238" descr="http://www.wanpug.com/illust/illust2701.png"/>
              <p:cNvPicPr/>
              <p:nvPr/>
            </p:nvPicPr>
            <p:blipFill>
              <a:blip r:embed="rId26" cstate="print">
                <a:extLst>
                  <a:ext uri="{28A0092B-C50C-407E-A947-70E740481C1C}">
                    <a14:useLocalDpi xmlns:a14="http://schemas.microsoft.com/office/drawing/2010/main" val="0"/>
                  </a:ext>
                </a:extLst>
              </a:blip>
              <a:srcRect/>
              <a:stretch>
                <a:fillRect/>
              </a:stretch>
            </p:blipFill>
            <p:spPr bwMode="auto">
              <a:xfrm rot="338253">
                <a:off x="2832467" y="5155109"/>
                <a:ext cx="2313392" cy="557792"/>
              </a:xfrm>
              <a:prstGeom prst="rect">
                <a:avLst/>
              </a:prstGeom>
              <a:noFill/>
              <a:ln>
                <a:noFill/>
              </a:ln>
            </p:spPr>
          </p:pic>
          <p:pic>
            <p:nvPicPr>
              <p:cNvPr id="244" name="図 243" descr="チアガール・応援のイラスト"/>
              <p:cNvPicPr/>
              <p:nvPr/>
            </p:nvPicPr>
            <p:blipFill>
              <a:blip r:embed="rId27">
                <a:extLst>
                  <a:ext uri="{28A0092B-C50C-407E-A947-70E740481C1C}">
                    <a14:useLocalDpi xmlns:a14="http://schemas.microsoft.com/office/drawing/2010/main" val="0"/>
                  </a:ext>
                </a:extLst>
              </a:blip>
              <a:srcRect/>
              <a:stretch>
                <a:fillRect/>
              </a:stretch>
            </p:blipFill>
            <p:spPr bwMode="auto">
              <a:xfrm>
                <a:off x="3136650" y="7409266"/>
                <a:ext cx="1486508" cy="1604454"/>
              </a:xfrm>
              <a:prstGeom prst="rect">
                <a:avLst/>
              </a:prstGeom>
              <a:noFill/>
              <a:ln>
                <a:noFill/>
              </a:ln>
            </p:spPr>
          </p:pic>
          <p:pic>
            <p:nvPicPr>
              <p:cNvPr id="245" name="図 244" descr="https://azukichi.net/season/img/etc/undokai065.jpg"/>
              <p:cNvPicPr/>
              <p:nvPr/>
            </p:nvPicPr>
            <p:blipFill>
              <a:blip r:embed="rId2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0173">
                <a:off x="7357783" y="4829386"/>
                <a:ext cx="3431336" cy="1166305"/>
              </a:xfrm>
              <a:prstGeom prst="rect">
                <a:avLst/>
              </a:prstGeom>
              <a:noFill/>
              <a:ln>
                <a:noFill/>
              </a:ln>
            </p:spPr>
          </p:pic>
          <p:sp>
            <p:nvSpPr>
              <p:cNvPr id="236" name="テキスト ボックス 2"/>
              <p:cNvSpPr txBox="1"/>
              <p:nvPr/>
            </p:nvSpPr>
            <p:spPr>
              <a:xfrm>
                <a:off x="2400976" y="5675129"/>
                <a:ext cx="8088129" cy="812699"/>
              </a:xfrm>
              <a:prstGeom prst="rect">
                <a:avLst/>
              </a:prstGeom>
              <a:noFill/>
              <a:ln>
                <a:noFill/>
              </a:ln>
              <a:effectLst/>
            </p:spPr>
            <p:txBody>
              <a:bodyPr rot="0" spcFirstLastPara="0" vert="horz" wrap="square" lIns="74295" tIns="8890" rIns="74295" bIns="8890" numCol="1" spcCol="0" rtlCol="0" fromWordArt="0" anchor="t" anchorCtr="0" forceAA="0" compatLnSpc="1">
                <a:prstTxWarp prst="textNoShape">
                  <a:avLst/>
                </a:prstTxWarp>
                <a:spAutoFit/>
              </a:bodyPr>
              <a:lstStyle/>
              <a:p>
                <a:pPr algn="ctr">
                  <a:spcAft>
                    <a:spcPts val="0"/>
                  </a:spcAft>
                </a:pPr>
                <a:r>
                  <a:rPr lang="ja-JP" sz="3200" kern="100" spc="-100" dirty="0">
                    <a:ln w="28575" cap="flat" cmpd="sng" algn="ctr">
                      <a:solidFill>
                        <a:srgbClr val="FFFFFF"/>
                      </a:solidFill>
                      <a:prstDash val="solid"/>
                      <a:round/>
                    </a:ln>
                    <a:effectLst>
                      <a:outerShdw blurRad="12700" dist="38100" dir="2700000" algn="tl">
                        <a:schemeClr val="tx1"/>
                      </a:outerShdw>
                    </a:effectLst>
                    <a:latin typeface="Century" panose="02040604050505020304" pitchFamily="18" charset="0"/>
                    <a:ea typeface="ふみゴシック" panose="03000509000000000000" pitchFamily="65" charset="-128"/>
                    <a:cs typeface="Times New Roman" panose="02020603050405020304" pitchFamily="18" charset="0"/>
                  </a:rPr>
                  <a:t>古江地区町民体育大会</a:t>
                </a:r>
                <a:endParaRPr lang="ja-JP" sz="3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pic>
          <p:nvPicPr>
            <p:cNvPr id="246" name="図 245" descr="応援旗・応援団のイラスト"/>
            <p:cNvPicPr/>
            <p:nvPr/>
          </p:nvPicPr>
          <p:blipFill>
            <a:blip r:embed="rId29">
              <a:extLst>
                <a:ext uri="{28A0092B-C50C-407E-A947-70E740481C1C}">
                  <a14:useLocalDpi xmlns:a14="http://schemas.microsoft.com/office/drawing/2010/main" val="0"/>
                </a:ext>
              </a:extLst>
            </a:blip>
            <a:srcRect/>
            <a:stretch>
              <a:fillRect/>
            </a:stretch>
          </p:blipFill>
          <p:spPr bwMode="auto">
            <a:xfrm flipH="1">
              <a:off x="4909298" y="6946075"/>
              <a:ext cx="985108" cy="928378"/>
            </a:xfrm>
            <a:prstGeom prst="rect">
              <a:avLst/>
            </a:prstGeom>
            <a:noFill/>
            <a:ln>
              <a:noFill/>
            </a:ln>
          </p:spPr>
        </p:pic>
        <p:grpSp>
          <p:nvGrpSpPr>
            <p:cNvPr id="248" name="グループ化 247"/>
            <p:cNvGrpSpPr/>
            <p:nvPr/>
          </p:nvGrpSpPr>
          <p:grpSpPr>
            <a:xfrm>
              <a:off x="6716150" y="6590884"/>
              <a:ext cx="589915" cy="1217289"/>
              <a:chOff x="0" y="0"/>
              <a:chExt cx="590341" cy="1217635"/>
            </a:xfrm>
          </p:grpSpPr>
          <p:sp>
            <p:nvSpPr>
              <p:cNvPr id="249" name="フローチャート: 結合子 248"/>
              <p:cNvSpPr/>
              <p:nvPr/>
            </p:nvSpPr>
            <p:spPr>
              <a:xfrm>
                <a:off x="52086" y="610704"/>
                <a:ext cx="526415" cy="51435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50" name="テキスト ボックス 4"/>
              <p:cNvSpPr txBox="1"/>
              <p:nvPr/>
            </p:nvSpPr>
            <p:spPr>
              <a:xfrm>
                <a:off x="34716" y="742655"/>
                <a:ext cx="555625" cy="474980"/>
              </a:xfrm>
              <a:prstGeom prst="rect">
                <a:avLst/>
              </a:prstGeom>
              <a:noFill/>
              <a:ln>
                <a:noFill/>
              </a:ln>
              <a:effectLst/>
            </p:spPr>
            <p:txBody>
              <a:bodyPr rot="0" spcFirstLastPara="0" vert="horz" wrap="none" lIns="74295" tIns="8890" rIns="74295" bIns="8890" numCol="1" spcCol="0" rtlCol="0" fromWordArt="0" anchor="t" anchorCtr="0" forceAA="0" compatLnSpc="1">
                <a:prstTxWarp prst="textNoShape">
                  <a:avLst/>
                </a:prstTxWarp>
                <a:spAutoFit/>
              </a:bodyPr>
              <a:lstStyle/>
              <a:p>
                <a:pPr algn="ctr">
                  <a:spcAft>
                    <a:spcPts val="0"/>
                  </a:spcAft>
                </a:pPr>
                <a:r>
                  <a:rPr lang="ja-JP" sz="1600" b="1" kern="100" dirty="0">
                    <a:ln>
                      <a:noFill/>
                    </a:ln>
                    <a:solidFill>
                      <a:srgbClr val="FFFFFF"/>
                    </a:solidFill>
                    <a:effectLst/>
                    <a:latin typeface="Century" panose="02040604050505020304" pitchFamily="18" charset="0"/>
                    <a:ea typeface="メイリオ" panose="020B0604030504040204" pitchFamily="50" charset="-128"/>
                    <a:cs typeface="Times New Roman" panose="02020603050405020304" pitchFamily="18" charset="0"/>
                  </a:rPr>
                  <a:t>場所</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52" name="フローチャート: 結合子 251"/>
              <p:cNvSpPr/>
              <p:nvPr/>
            </p:nvSpPr>
            <p:spPr>
              <a:xfrm>
                <a:off x="34724" y="0"/>
                <a:ext cx="526415" cy="51435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53" name="テキスト ボックス 3"/>
              <p:cNvSpPr txBox="1"/>
              <p:nvPr/>
            </p:nvSpPr>
            <p:spPr>
              <a:xfrm>
                <a:off x="0" y="145305"/>
                <a:ext cx="555625" cy="474980"/>
              </a:xfrm>
              <a:prstGeom prst="rect">
                <a:avLst/>
              </a:prstGeom>
              <a:noFill/>
              <a:ln>
                <a:noFill/>
              </a:ln>
              <a:effectLst/>
            </p:spPr>
            <p:txBody>
              <a:bodyPr rot="0" spcFirstLastPara="0" vert="horz" wrap="none" lIns="74295" tIns="8890" rIns="74295" bIns="8890" numCol="1" spcCol="0" rtlCol="0" fromWordArt="0" anchor="t" anchorCtr="0" forceAA="0" compatLnSpc="1">
                <a:prstTxWarp prst="textNoShape">
                  <a:avLst/>
                </a:prstTxWarp>
                <a:spAutoFit/>
              </a:bodyPr>
              <a:lstStyle/>
              <a:p>
                <a:pPr algn="ctr">
                  <a:spcAft>
                    <a:spcPts val="0"/>
                  </a:spcAft>
                </a:pPr>
                <a:r>
                  <a:rPr lang="ja-JP" sz="1600" b="1" kern="100" dirty="0">
                    <a:ln>
                      <a:noFill/>
                    </a:ln>
                    <a:solidFill>
                      <a:srgbClr val="FFFFFF"/>
                    </a:solidFill>
                    <a:effectLst/>
                    <a:latin typeface="Century" panose="02040604050505020304" pitchFamily="18" charset="0"/>
                    <a:ea typeface="メイリオ" panose="020B0604030504040204" pitchFamily="50" charset="-128"/>
                    <a:cs typeface="Times New Roman" panose="02020603050405020304" pitchFamily="18" charset="0"/>
                  </a:rPr>
                  <a:t>日時</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30" name="テキスト ボックス 29"/>
            <p:cNvSpPr txBox="1"/>
            <p:nvPr/>
          </p:nvSpPr>
          <p:spPr>
            <a:xfrm>
              <a:off x="7263264" y="6543247"/>
              <a:ext cx="2984819" cy="523220"/>
            </a:xfrm>
            <a:prstGeom prst="rect">
              <a:avLst/>
            </a:prstGeom>
            <a:noFill/>
          </p:spPr>
          <p:txBody>
            <a:bodyPr wrap="square" rtlCol="0">
              <a:spAutoFit/>
            </a:bodyPr>
            <a:lstStyle/>
            <a:p>
              <a:r>
                <a:rPr lang="ja-JP" altLang="ja-JP" sz="2800" b="1" dirty="0"/>
                <a:t>６</a:t>
              </a:r>
              <a:r>
                <a:rPr lang="ja-JP" altLang="ja-JP" sz="1600" b="1" dirty="0"/>
                <a:t>月</a:t>
              </a:r>
              <a:r>
                <a:rPr lang="ja-JP" altLang="en-US" sz="2800" b="1" dirty="0"/>
                <a:t>１８</a:t>
              </a:r>
              <a:r>
                <a:rPr lang="ja-JP" altLang="ja-JP" sz="1400" b="1" dirty="0"/>
                <a:t>日</a:t>
              </a:r>
              <a:r>
                <a:rPr lang="ja-JP" altLang="en-US" sz="1400" b="1" dirty="0"/>
                <a:t>（日）開会式 ９</a:t>
              </a:r>
              <a:r>
                <a:rPr lang="ja-JP" altLang="ja-JP" sz="1400" b="1" dirty="0"/>
                <a:t>時</a:t>
              </a:r>
              <a:endParaRPr kumimoji="1" lang="ja-JP" altLang="en-US" sz="2400" dirty="0"/>
            </a:p>
          </p:txBody>
        </p:sp>
        <p:sp>
          <p:nvSpPr>
            <p:cNvPr id="254" name="テキスト ボックス 253"/>
            <p:cNvSpPr txBox="1"/>
            <p:nvPr/>
          </p:nvSpPr>
          <p:spPr>
            <a:xfrm>
              <a:off x="7290915" y="7219958"/>
              <a:ext cx="2984819" cy="461665"/>
            </a:xfrm>
            <a:prstGeom prst="rect">
              <a:avLst/>
            </a:prstGeom>
            <a:noFill/>
          </p:spPr>
          <p:txBody>
            <a:bodyPr wrap="square" rtlCol="0">
              <a:spAutoFit/>
            </a:bodyPr>
            <a:lstStyle/>
            <a:p>
              <a:r>
                <a:rPr lang="ja-JP" altLang="ja-JP" sz="2400" b="1" dirty="0"/>
                <a:t>湖北中学校 校庭</a:t>
              </a:r>
              <a:endParaRPr kumimoji="1" lang="ja-JP" altLang="en-US" sz="2400" dirty="0"/>
            </a:p>
          </p:txBody>
        </p:sp>
      </p:grpSp>
      <p:sp>
        <p:nvSpPr>
          <p:cNvPr id="450" name="テキスト ボックス 449"/>
          <p:cNvSpPr txBox="1"/>
          <p:nvPr/>
        </p:nvSpPr>
        <p:spPr>
          <a:xfrm>
            <a:off x="7185598" y="6961338"/>
            <a:ext cx="1149061" cy="276999"/>
          </a:xfrm>
          <a:prstGeom prst="rect">
            <a:avLst/>
          </a:prstGeom>
          <a:noFill/>
        </p:spPr>
        <p:txBody>
          <a:bodyPr wrap="square" rtlCol="0">
            <a:spAutoFit/>
          </a:bodyPr>
          <a:lstStyle/>
          <a:p>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雨天中止</a:t>
            </a:r>
          </a:p>
        </p:txBody>
      </p:sp>
      <p:sp>
        <p:nvSpPr>
          <p:cNvPr id="451" name="テキスト ボックス 450"/>
          <p:cNvSpPr txBox="1"/>
          <p:nvPr/>
        </p:nvSpPr>
        <p:spPr>
          <a:xfrm>
            <a:off x="6175753" y="8413218"/>
            <a:ext cx="4370943" cy="3929281"/>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12700">
            <a:solidFill>
              <a:srgbClr val="00B0F0"/>
            </a:solidFill>
          </a:ln>
        </p:spPr>
        <p:txBody>
          <a:bodyPr wrap="square" rtlCol="0">
            <a:spAutoFit/>
          </a:bodyPr>
          <a:lstStyle/>
          <a:p>
            <a:pPr>
              <a:lnSpc>
                <a:spcPts val="1000"/>
              </a:lnSpc>
            </a:pPr>
            <a:r>
              <a:rPr kumimoji="1" lang="ja-JP" altLang="en-US" sz="1600" b="1" dirty="0">
                <a:latin typeface="メイリオ" panose="020B0604030504040204" pitchFamily="50" charset="-128"/>
                <a:ea typeface="メイリオ" panose="020B0604030504040204" pitchFamily="50" charset="-128"/>
              </a:rPr>
              <a:t>　　　　</a:t>
            </a:r>
            <a:endParaRPr kumimoji="1" lang="en-US" altLang="ja-JP" sz="1600" b="1" dirty="0">
              <a:latin typeface="メイリオ" panose="020B0604030504040204" pitchFamily="50" charset="-128"/>
              <a:ea typeface="メイリオ" panose="020B0604030504040204" pitchFamily="50" charset="-128"/>
            </a:endParaRPr>
          </a:p>
          <a:p>
            <a:pPr>
              <a:spcBef>
                <a:spcPts val="600"/>
              </a:spcBef>
            </a:pPr>
            <a:r>
              <a:rPr lang="ja-JP" altLang="en-US" sz="1600" b="1" dirty="0">
                <a:latin typeface="メイリオ" panose="020B0604030504040204" pitchFamily="50" charset="-128"/>
                <a:ea typeface="メイリオ" panose="020B0604030504040204" pitchFamily="50" charset="-128"/>
              </a:rPr>
              <a:t>　　　　</a:t>
            </a:r>
            <a:r>
              <a:rPr kumimoji="1" lang="ja-JP" altLang="en-US" sz="1600" b="1" dirty="0">
                <a:latin typeface="メイリオ" panose="020B0604030504040204" pitchFamily="50" charset="-128"/>
                <a:ea typeface="メイリオ" panose="020B0604030504040204" pitchFamily="50" charset="-128"/>
              </a:rPr>
              <a:t>生涯学習講座</a:t>
            </a:r>
            <a:endParaRPr kumimoji="1" lang="en-US" altLang="ja-JP" sz="1600" b="1" dirty="0">
              <a:latin typeface="メイリオ" panose="020B0604030504040204" pitchFamily="50" charset="-128"/>
              <a:ea typeface="メイリオ" panose="020B0604030504040204" pitchFamily="50" charset="-128"/>
            </a:endParaRPr>
          </a:p>
          <a:p>
            <a:pPr algn="ctr"/>
            <a:r>
              <a:rPr kumimoji="1" lang="ja-JP" altLang="en-US" sz="2000" b="1" dirty="0">
                <a:latin typeface="メイリオ" panose="020B0604030504040204" pitchFamily="50" charset="-128"/>
                <a:ea typeface="メイリオ" panose="020B0604030504040204" pitchFamily="50" charset="-128"/>
              </a:rPr>
              <a:t>ごきぶりだんご作り</a:t>
            </a:r>
            <a:endParaRPr kumimoji="1" lang="en-US" altLang="ja-JP" sz="2000" b="1" dirty="0">
              <a:latin typeface="メイリオ" panose="020B0604030504040204" pitchFamily="50" charset="-128"/>
              <a:ea typeface="メイリオ" panose="020B0604030504040204" pitchFamily="50" charset="-128"/>
            </a:endParaRPr>
          </a:p>
          <a:p>
            <a:pPr>
              <a:lnSpc>
                <a:spcPts val="3000"/>
              </a:lnSpc>
            </a:pPr>
            <a:r>
              <a:rPr lang="ja-JP" altLang="en-US" sz="1400" dirty="0">
                <a:latin typeface="メイリオ" panose="020B0604030504040204" pitchFamily="50" charset="-128"/>
                <a:ea typeface="メイリオ" panose="020B0604030504040204" pitchFamily="50" charset="-128"/>
              </a:rPr>
              <a:t>　　</a:t>
            </a:r>
            <a:r>
              <a:rPr kumimoji="1" lang="ja-JP" altLang="en-US" sz="1400" dirty="0">
                <a:latin typeface="メイリオ" panose="020B0604030504040204" pitchFamily="50" charset="-128"/>
                <a:ea typeface="メイリオ" panose="020B0604030504040204" pitchFamily="50" charset="-128"/>
              </a:rPr>
              <a:t>　　 </a:t>
            </a:r>
            <a:r>
              <a:rPr kumimoji="1" lang="ja-JP" altLang="en-US" sz="1800" dirty="0">
                <a:latin typeface="メイリオ" panose="020B0604030504040204" pitchFamily="50" charset="-128"/>
                <a:ea typeface="メイリオ" panose="020B0604030504040204" pitchFamily="50" charset="-128"/>
              </a:rPr>
              <a:t>６</a:t>
            </a:r>
            <a:r>
              <a:rPr kumimoji="1" lang="ja-JP" altLang="en-US" sz="1400" dirty="0">
                <a:latin typeface="メイリオ" panose="020B0604030504040204" pitchFamily="50" charset="-128"/>
                <a:ea typeface="メイリオ" panose="020B0604030504040204" pitchFamily="50" charset="-128"/>
              </a:rPr>
              <a:t>月</a:t>
            </a:r>
            <a:r>
              <a:rPr kumimoji="1" lang="en-US" altLang="ja-JP" sz="1800" dirty="0">
                <a:latin typeface="メイリオ" panose="020B0604030504040204" pitchFamily="50" charset="-128"/>
                <a:ea typeface="メイリオ" panose="020B0604030504040204" pitchFamily="50" charset="-128"/>
              </a:rPr>
              <a:t>27</a:t>
            </a:r>
            <a:r>
              <a:rPr kumimoji="1" lang="ja-JP" altLang="en-US" sz="1400" dirty="0">
                <a:latin typeface="メイリオ" panose="020B0604030504040204" pitchFamily="50" charset="-128"/>
                <a:ea typeface="メイリオ" panose="020B0604030504040204" pitchFamily="50" charset="-128"/>
              </a:rPr>
              <a:t>日</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火</a:t>
            </a:r>
            <a:r>
              <a:rPr kumimoji="1" lang="en-US" altLang="ja-JP" sz="1400" dirty="0">
                <a:latin typeface="メイリオ" panose="020B0604030504040204" pitchFamily="50" charset="-128"/>
                <a:ea typeface="メイリオ" panose="020B0604030504040204" pitchFamily="50" charset="-128"/>
              </a:rPr>
              <a:t>)10</a:t>
            </a:r>
            <a:r>
              <a:rPr lang="en-US" altLang="ja-JP" sz="1400" dirty="0">
                <a:latin typeface="メイリオ" panose="020B0604030504040204" pitchFamily="50" charset="-128"/>
                <a:ea typeface="メイリオ" panose="020B0604030504040204" pitchFamily="50" charset="-128"/>
              </a:rPr>
              <a:t>:00</a:t>
            </a:r>
            <a:r>
              <a:rPr lang="ja-JP" altLang="en-US" sz="1400" dirty="0">
                <a:latin typeface="メイリオ" panose="020B0604030504040204" pitchFamily="50" charset="-128"/>
                <a:ea typeface="メイリオ" panose="020B0604030504040204" pitchFamily="50" charset="-128"/>
              </a:rPr>
              <a:t>～</a:t>
            </a:r>
            <a:endParaRPr lang="en-US" altLang="ja-JP" sz="1400" dirty="0">
              <a:latin typeface="メイリオ" panose="020B0604030504040204" pitchFamily="50" charset="-128"/>
              <a:ea typeface="メイリオ" panose="020B0604030504040204" pitchFamily="50" charset="-128"/>
            </a:endParaRPr>
          </a:p>
          <a:p>
            <a:pPr>
              <a:lnSpc>
                <a:spcPts val="3000"/>
              </a:lnSpc>
            </a:pPr>
            <a:r>
              <a:rPr lang="ja-JP" altLang="en-US" sz="1400" dirty="0">
                <a:latin typeface="メイリオ" panose="020B0604030504040204" pitchFamily="50" charset="-128"/>
                <a:ea typeface="メイリオ" panose="020B0604030504040204" pitchFamily="50" charset="-128"/>
              </a:rPr>
              <a:t>　　　　 古江公民館</a:t>
            </a:r>
            <a:endParaRPr lang="en-US" altLang="ja-JP" sz="1400" dirty="0">
              <a:latin typeface="メイリオ" panose="020B0604030504040204" pitchFamily="50" charset="-128"/>
              <a:ea typeface="メイリオ" panose="020B0604030504040204" pitchFamily="50" charset="-128"/>
            </a:endParaRPr>
          </a:p>
          <a:p>
            <a:pPr>
              <a:lnSpc>
                <a:spcPts val="3000"/>
              </a:lnSpc>
            </a:pP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20</a:t>
            </a:r>
            <a:r>
              <a:rPr lang="ja-JP" altLang="en-US" sz="1400" dirty="0">
                <a:latin typeface="メイリオ" panose="020B0604030504040204" pitchFamily="50" charset="-128"/>
                <a:ea typeface="メイリオ" panose="020B0604030504040204" pitchFamily="50" charset="-128"/>
              </a:rPr>
              <a:t>名程度</a:t>
            </a:r>
            <a:endParaRPr lang="en-US" altLang="ja-JP" sz="1400" dirty="0">
              <a:latin typeface="メイリオ" panose="020B0604030504040204" pitchFamily="50" charset="-128"/>
              <a:ea typeface="メイリオ" panose="020B0604030504040204" pitchFamily="50" charset="-128"/>
            </a:endParaRPr>
          </a:p>
          <a:p>
            <a:pPr>
              <a:lnSpc>
                <a:spcPts val="3000"/>
              </a:lnSpc>
            </a:pP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200</a:t>
            </a:r>
            <a:r>
              <a:rPr lang="ja-JP" altLang="en-US" sz="1400" dirty="0">
                <a:latin typeface="メイリオ" panose="020B0604030504040204" pitchFamily="50" charset="-128"/>
                <a:ea typeface="メイリオ" panose="020B0604030504040204" pitchFamily="50" charset="-128"/>
              </a:rPr>
              <a:t>円</a:t>
            </a:r>
            <a:endParaRPr lang="en-US" altLang="ja-JP" sz="1400" dirty="0">
              <a:latin typeface="メイリオ" panose="020B0604030504040204" pitchFamily="50" charset="-128"/>
              <a:ea typeface="メイリオ" panose="020B0604030504040204" pitchFamily="50" charset="-128"/>
            </a:endParaRPr>
          </a:p>
          <a:p>
            <a:pPr>
              <a:lnSpc>
                <a:spcPts val="3000"/>
              </a:lnSpc>
            </a:pPr>
            <a:r>
              <a:rPr lang="ja-JP" altLang="en-US" sz="1400" dirty="0">
                <a:latin typeface="メイリオ" panose="020B0604030504040204" pitchFamily="50" charset="-128"/>
                <a:ea typeface="メイリオ" panose="020B0604030504040204" pitchFamily="50" charset="-128"/>
              </a:rPr>
              <a:t>　　　　 エプロンをお持ちください。</a:t>
            </a:r>
            <a:endParaRPr lang="en-US" altLang="ja-JP" sz="1400" dirty="0">
              <a:latin typeface="メイリオ" panose="020B0604030504040204" pitchFamily="50" charset="-128"/>
              <a:ea typeface="メイリオ" panose="020B0604030504040204" pitchFamily="50" charset="-128"/>
            </a:endParaRPr>
          </a:p>
          <a:p>
            <a:pPr>
              <a:lnSpc>
                <a:spcPts val="3000"/>
              </a:lnSpc>
            </a:pP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6</a:t>
            </a:r>
            <a:r>
              <a:rPr lang="ja-JP" altLang="en-US" sz="1400" dirty="0">
                <a:latin typeface="メイリオ" panose="020B0604030504040204" pitchFamily="50" charset="-128"/>
                <a:ea typeface="メイリオ" panose="020B0604030504040204" pitchFamily="50" charset="-128"/>
              </a:rPr>
              <a:t>月</a:t>
            </a:r>
            <a:r>
              <a:rPr lang="en-US" altLang="ja-JP" sz="1400" dirty="0">
                <a:latin typeface="メイリオ" panose="020B0604030504040204" pitchFamily="50" charset="-128"/>
                <a:ea typeface="メイリオ" panose="020B0604030504040204" pitchFamily="50" charset="-128"/>
              </a:rPr>
              <a:t>20</a:t>
            </a:r>
            <a:r>
              <a:rPr lang="ja-JP" altLang="en-US" sz="1400" dirty="0">
                <a:latin typeface="メイリオ" panose="020B0604030504040204" pitchFamily="50" charset="-128"/>
                <a:ea typeface="メイリオ" panose="020B0604030504040204" pitchFamily="50" charset="-128"/>
              </a:rPr>
              <a:t>日</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火</a:t>
            </a:r>
            <a:r>
              <a:rPr lang="en-US" altLang="ja-JP" sz="1400" dirty="0">
                <a:latin typeface="メイリオ" panose="020B0604030504040204" pitchFamily="50" charset="-128"/>
                <a:ea typeface="メイリオ" panose="020B0604030504040204" pitchFamily="50" charset="-128"/>
              </a:rPr>
              <a:t>)</a:t>
            </a:r>
            <a:r>
              <a:rPr lang="ja-JP" altLang="en-US" sz="1400" dirty="0" err="1">
                <a:latin typeface="メイリオ" panose="020B0604030504040204" pitchFamily="50" charset="-128"/>
                <a:ea typeface="メイリオ" panose="020B0604030504040204" pitchFamily="50" charset="-128"/>
              </a:rPr>
              <a:t>までに</a:t>
            </a:r>
            <a:r>
              <a:rPr lang="ja-JP" altLang="en-US" sz="1400" dirty="0">
                <a:latin typeface="メイリオ" panose="020B0604030504040204" pitchFamily="50" charset="-128"/>
                <a:ea typeface="メイリオ" panose="020B0604030504040204" pitchFamily="50" charset="-128"/>
              </a:rPr>
              <a:t>古江公民館へ</a:t>
            </a:r>
            <a:endParaRPr lang="en-US" altLang="ja-JP" sz="1400" dirty="0">
              <a:latin typeface="メイリオ" panose="020B0604030504040204" pitchFamily="50" charset="-128"/>
              <a:ea typeface="メイリオ" panose="020B0604030504040204" pitchFamily="50" charset="-128"/>
            </a:endParaRPr>
          </a:p>
          <a:p>
            <a:pPr>
              <a:lnSpc>
                <a:spcPts val="3000"/>
              </a:lnSpc>
            </a:pPr>
            <a:r>
              <a:rPr lang="ja-JP" altLang="en-US" sz="14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　　　　　　　　　　　古江公民館　電話</a:t>
            </a:r>
            <a:r>
              <a:rPr lang="en-US" altLang="ja-JP" sz="1200" dirty="0">
                <a:latin typeface="メイリオ" panose="020B0604030504040204" pitchFamily="50" charset="-128"/>
                <a:ea typeface="メイリオ" panose="020B0604030504040204" pitchFamily="50" charset="-128"/>
              </a:rPr>
              <a:t>36</a:t>
            </a: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8054</a:t>
            </a:r>
          </a:p>
          <a:p>
            <a:pPr algn="ctr">
              <a:lnSpc>
                <a:spcPts val="3000"/>
              </a:lnSpc>
            </a:pPr>
            <a:r>
              <a:rPr lang="ja-JP" altLang="en-US" sz="1400" b="1" dirty="0">
                <a:latin typeface="メイリオ" panose="020B0604030504040204" pitchFamily="50" charset="-128"/>
                <a:ea typeface="メイリオ" panose="020B0604030504040204" pitchFamily="50" charset="-128"/>
              </a:rPr>
              <a:t>古江公民館　文化研修部主催</a:t>
            </a:r>
            <a:endParaRPr lang="en-US" altLang="ja-JP" sz="1400" b="1" dirty="0">
              <a:latin typeface="メイリオ" panose="020B0604030504040204" pitchFamily="50" charset="-128"/>
              <a:ea typeface="メイリオ" panose="020B0604030504040204" pitchFamily="50" charset="-128"/>
            </a:endParaRPr>
          </a:p>
        </p:txBody>
      </p:sp>
      <p:sp>
        <p:nvSpPr>
          <p:cNvPr id="10" name="正方形/長方形 9"/>
          <p:cNvSpPr/>
          <p:nvPr/>
        </p:nvSpPr>
        <p:spPr>
          <a:xfrm rot="5400000">
            <a:off x="3116464" y="12194425"/>
            <a:ext cx="234482" cy="1517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0" name="図 19"/>
          <p:cNvPicPr>
            <a:picLocks noChangeAspect="1"/>
          </p:cNvPicPr>
          <p:nvPr/>
        </p:nvPicPr>
        <p:blipFill>
          <a:blip r:embed="rId3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4510" y="11496675"/>
            <a:ext cx="3551790" cy="1516543"/>
          </a:xfrm>
          <a:prstGeom prst="rect">
            <a:avLst/>
          </a:prstGeom>
        </p:spPr>
      </p:pic>
      <p:sp>
        <p:nvSpPr>
          <p:cNvPr id="11" name="テキスト ボックス 10"/>
          <p:cNvSpPr txBox="1"/>
          <p:nvPr/>
        </p:nvSpPr>
        <p:spPr>
          <a:xfrm>
            <a:off x="6721304" y="7789717"/>
            <a:ext cx="2811453"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詳しくは別紙チラシをご覧ください。</a:t>
            </a:r>
          </a:p>
        </p:txBody>
      </p:sp>
      <p:grpSp>
        <p:nvGrpSpPr>
          <p:cNvPr id="22" name="グループ化 21"/>
          <p:cNvGrpSpPr/>
          <p:nvPr/>
        </p:nvGrpSpPr>
        <p:grpSpPr>
          <a:xfrm>
            <a:off x="6366685" y="9143094"/>
            <a:ext cx="646331" cy="2051504"/>
            <a:chOff x="6414310" y="9676494"/>
            <a:chExt cx="646331" cy="2051504"/>
          </a:xfrm>
        </p:grpSpPr>
        <p:grpSp>
          <p:nvGrpSpPr>
            <p:cNvPr id="17" name="グループ化 16"/>
            <p:cNvGrpSpPr/>
            <p:nvPr/>
          </p:nvGrpSpPr>
          <p:grpSpPr>
            <a:xfrm>
              <a:off x="6437448" y="9676494"/>
              <a:ext cx="562766" cy="853069"/>
              <a:chOff x="6738722" y="11077879"/>
              <a:chExt cx="562766" cy="853069"/>
            </a:xfrm>
          </p:grpSpPr>
          <p:sp>
            <p:nvSpPr>
              <p:cNvPr id="153" name="円/楕円 142"/>
              <p:cNvSpPr/>
              <p:nvPr/>
            </p:nvSpPr>
            <p:spPr>
              <a:xfrm>
                <a:off x="6808108" y="11472571"/>
                <a:ext cx="453064" cy="458377"/>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rot="21048886">
                <a:off x="6767473" y="11542465"/>
                <a:ext cx="533452" cy="250739"/>
              </a:xfrm>
              <a:prstGeom prst="rect">
                <a:avLst/>
              </a:prstGeom>
              <a:noFill/>
              <a:ln>
                <a:noFill/>
              </a:ln>
            </p:spPr>
            <p:txBody>
              <a:bodyPr wrap="none" lIns="91440" tIns="45720" rIns="91440" bIns="45720">
                <a:spAutoFit/>
              </a:bodyPr>
              <a:lstStyle/>
              <a:p>
                <a:pPr algn="ctr"/>
                <a:r>
                  <a:rPr lang="ja-JP" altLang="en-US" sz="1200" b="1" cap="all" spc="-10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ところ</a:t>
                </a:r>
                <a:endParaRPr lang="en-US" altLang="ja-JP" sz="1200" b="1" cap="all" spc="-10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endParaRPr>
              </a:p>
            </p:txBody>
          </p:sp>
          <p:sp>
            <p:nvSpPr>
              <p:cNvPr id="155" name="円/楕円 130"/>
              <p:cNvSpPr/>
              <p:nvPr/>
            </p:nvSpPr>
            <p:spPr>
              <a:xfrm>
                <a:off x="6780498" y="11077879"/>
                <a:ext cx="475825" cy="44793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正方形/長方形 156"/>
              <p:cNvSpPr/>
              <p:nvPr/>
            </p:nvSpPr>
            <p:spPr>
              <a:xfrm rot="20965882">
                <a:off x="6738722" y="11166972"/>
                <a:ext cx="562766" cy="250739"/>
              </a:xfrm>
              <a:prstGeom prst="rect">
                <a:avLst/>
              </a:prstGeom>
              <a:noFill/>
              <a:ln>
                <a:noFill/>
              </a:ln>
            </p:spPr>
            <p:txBody>
              <a:bodyPr wrap="none" lIns="91440" tIns="45720" rIns="91440" bIns="45720">
                <a:spAutoFit/>
              </a:bodyPr>
              <a:lstStyle/>
              <a:p>
                <a:pPr algn="ctr"/>
                <a:r>
                  <a:rPr lang="ja-JP" altLang="en-US" sz="1200" b="1" cap="all" spc="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と き</a:t>
                </a:r>
              </a:p>
            </p:txBody>
          </p:sp>
        </p:grpSp>
        <p:grpSp>
          <p:nvGrpSpPr>
            <p:cNvPr id="161" name="グループ化 160"/>
            <p:cNvGrpSpPr/>
            <p:nvPr/>
          </p:nvGrpSpPr>
          <p:grpSpPr>
            <a:xfrm>
              <a:off x="6414310" y="10485298"/>
              <a:ext cx="646331" cy="853069"/>
              <a:chOff x="6696940" y="11077879"/>
              <a:chExt cx="646331" cy="853069"/>
            </a:xfrm>
          </p:grpSpPr>
          <p:sp>
            <p:nvSpPr>
              <p:cNvPr id="162" name="円/楕円 142"/>
              <p:cNvSpPr/>
              <p:nvPr/>
            </p:nvSpPr>
            <p:spPr>
              <a:xfrm>
                <a:off x="6808108" y="11472571"/>
                <a:ext cx="453064" cy="458377"/>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正方形/長方形 175"/>
              <p:cNvSpPr/>
              <p:nvPr/>
            </p:nvSpPr>
            <p:spPr>
              <a:xfrm rot="21048886">
                <a:off x="6730270" y="11529335"/>
                <a:ext cx="607859" cy="276999"/>
              </a:xfrm>
              <a:prstGeom prst="rect">
                <a:avLst/>
              </a:prstGeom>
              <a:noFill/>
              <a:ln>
                <a:noFill/>
              </a:ln>
            </p:spPr>
            <p:txBody>
              <a:bodyPr wrap="none" lIns="91440" tIns="45720" rIns="91440" bIns="45720">
                <a:spAutoFit/>
              </a:bodyPr>
              <a:lstStyle/>
              <a:p>
                <a:pPr algn="ctr"/>
                <a:r>
                  <a:rPr lang="ja-JP" altLang="en-US" sz="1200" b="1" cap="all" spc="-10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参加費</a:t>
                </a:r>
                <a:endParaRPr lang="en-US" altLang="ja-JP" sz="1200" b="1" cap="all" spc="-10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endParaRPr>
              </a:p>
            </p:txBody>
          </p:sp>
          <p:sp>
            <p:nvSpPr>
              <p:cNvPr id="177" name="円/楕円 130"/>
              <p:cNvSpPr/>
              <p:nvPr/>
            </p:nvSpPr>
            <p:spPr>
              <a:xfrm>
                <a:off x="6780498" y="11077879"/>
                <a:ext cx="475825" cy="44793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正方形/長方形 184"/>
              <p:cNvSpPr/>
              <p:nvPr/>
            </p:nvSpPr>
            <p:spPr>
              <a:xfrm rot="20965882">
                <a:off x="6696940" y="11153842"/>
                <a:ext cx="646331" cy="276999"/>
              </a:xfrm>
              <a:prstGeom prst="rect">
                <a:avLst/>
              </a:prstGeom>
              <a:noFill/>
              <a:ln>
                <a:noFill/>
              </a:ln>
            </p:spPr>
            <p:txBody>
              <a:bodyPr wrap="none" lIns="91440" tIns="45720" rIns="91440" bIns="45720">
                <a:spAutoFit/>
              </a:bodyPr>
              <a:lstStyle/>
              <a:p>
                <a:pPr algn="ctr"/>
                <a:r>
                  <a:rPr lang="ja-JP" altLang="en-US" sz="1200" b="1" cap="all"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定　員</a:t>
                </a:r>
                <a:endParaRPr lang="ja-JP" altLang="en-US" sz="1200" b="1" cap="all" spc="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endParaRPr>
              </a:p>
            </p:txBody>
          </p:sp>
        </p:grpSp>
        <p:sp>
          <p:nvSpPr>
            <p:cNvPr id="193" name="円/楕円 142"/>
            <p:cNvSpPr/>
            <p:nvPr/>
          </p:nvSpPr>
          <p:spPr>
            <a:xfrm>
              <a:off x="6518310" y="11269621"/>
              <a:ext cx="453064" cy="458377"/>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正方形/長方形 194"/>
            <p:cNvSpPr/>
            <p:nvPr/>
          </p:nvSpPr>
          <p:spPr>
            <a:xfrm rot="21048886">
              <a:off x="6440474" y="11326385"/>
              <a:ext cx="607859" cy="276999"/>
            </a:xfrm>
            <a:prstGeom prst="rect">
              <a:avLst/>
            </a:prstGeom>
            <a:noFill/>
            <a:ln>
              <a:noFill/>
            </a:ln>
          </p:spPr>
          <p:txBody>
            <a:bodyPr wrap="none" lIns="91440" tIns="45720" rIns="91440" bIns="45720">
              <a:spAutoFit/>
            </a:bodyPr>
            <a:lstStyle/>
            <a:p>
              <a:pPr algn="ctr"/>
              <a:r>
                <a:rPr lang="ja-JP" altLang="en-US" sz="1200" b="1" cap="all" spc="-10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持参品</a:t>
              </a:r>
              <a:endParaRPr lang="en-US" altLang="ja-JP" sz="1200" b="1" cap="all" spc="-10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endParaRPr>
            </a:p>
          </p:txBody>
        </p:sp>
      </p:grpSp>
      <p:sp>
        <p:nvSpPr>
          <p:cNvPr id="199" name="円/楕円 142"/>
          <p:cNvSpPr/>
          <p:nvPr/>
        </p:nvSpPr>
        <p:spPr>
          <a:xfrm>
            <a:off x="6470685" y="11116220"/>
            <a:ext cx="453064" cy="458377"/>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正方形/長方形 199"/>
          <p:cNvSpPr/>
          <p:nvPr/>
        </p:nvSpPr>
        <p:spPr>
          <a:xfrm rot="21048886">
            <a:off x="6392848" y="11220609"/>
            <a:ext cx="607859" cy="276999"/>
          </a:xfrm>
          <a:prstGeom prst="rect">
            <a:avLst/>
          </a:prstGeom>
          <a:noFill/>
          <a:ln>
            <a:noFill/>
          </a:ln>
        </p:spPr>
        <p:txBody>
          <a:bodyPr wrap="none" lIns="91440" tIns="45720" rIns="91440" bIns="45720">
            <a:spAutoFit/>
          </a:bodyPr>
          <a:lstStyle/>
          <a:p>
            <a:pPr algn="ctr"/>
            <a:r>
              <a:rPr lang="ja-JP" altLang="en-US" sz="1200" b="1" cap="all" spc="-10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申込み</a:t>
            </a:r>
            <a:endParaRPr lang="en-US" altLang="ja-JP" sz="1200" b="1" cap="all" spc="-10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endParaRPr>
          </a:p>
        </p:txBody>
      </p:sp>
      <p:pic>
        <p:nvPicPr>
          <p:cNvPr id="235" name="図 234"/>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rot="2053244">
            <a:off x="9491709" y="10524860"/>
            <a:ext cx="910209" cy="795068"/>
          </a:xfrm>
          <a:prstGeom prst="rect">
            <a:avLst/>
          </a:prstGeom>
        </p:spPr>
      </p:pic>
      <p:sp>
        <p:nvSpPr>
          <p:cNvPr id="452" name="ハート 451"/>
          <p:cNvSpPr/>
          <p:nvPr/>
        </p:nvSpPr>
        <p:spPr>
          <a:xfrm rot="20615808">
            <a:off x="9429134" y="9399543"/>
            <a:ext cx="278412" cy="263193"/>
          </a:xfrm>
          <a:prstGeom prst="hear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7" name="ハート 256"/>
          <p:cNvSpPr/>
          <p:nvPr/>
        </p:nvSpPr>
        <p:spPr>
          <a:xfrm rot="19444797">
            <a:off x="8395253" y="9588077"/>
            <a:ext cx="288706" cy="285093"/>
          </a:xfrm>
          <a:prstGeom prst="hear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8" name="ハート 257"/>
          <p:cNvSpPr/>
          <p:nvPr/>
        </p:nvSpPr>
        <p:spPr>
          <a:xfrm rot="2624870">
            <a:off x="9721364" y="9484563"/>
            <a:ext cx="195267" cy="208895"/>
          </a:xfrm>
          <a:prstGeom prst="hear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9" name="ハート 258"/>
          <p:cNvSpPr/>
          <p:nvPr/>
        </p:nvSpPr>
        <p:spPr>
          <a:xfrm rot="21390843">
            <a:off x="8716229" y="9596236"/>
            <a:ext cx="252293" cy="225916"/>
          </a:xfrm>
          <a:prstGeom prst="hear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4" name="楕円 453"/>
          <p:cNvSpPr/>
          <p:nvPr/>
        </p:nvSpPr>
        <p:spPr>
          <a:xfrm>
            <a:off x="8980078" y="9741200"/>
            <a:ext cx="239962" cy="23860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6" name="楕円 205"/>
          <p:cNvSpPr/>
          <p:nvPr/>
        </p:nvSpPr>
        <p:spPr>
          <a:xfrm>
            <a:off x="9200728" y="9725014"/>
            <a:ext cx="284945" cy="2709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3" name="楕円 212"/>
          <p:cNvSpPr/>
          <p:nvPr/>
        </p:nvSpPr>
        <p:spPr>
          <a:xfrm>
            <a:off x="9066155" y="9493284"/>
            <a:ext cx="256044" cy="26120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51" name="図 250"/>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rot="2825696">
            <a:off x="8374815" y="9811381"/>
            <a:ext cx="651674" cy="914061"/>
          </a:xfrm>
          <a:prstGeom prst="rect">
            <a:avLst/>
          </a:prstGeom>
        </p:spPr>
      </p:pic>
      <p:pic>
        <p:nvPicPr>
          <p:cNvPr id="218" name="図 217"/>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rot="17985412" flipH="1">
            <a:off x="9591637" y="9677238"/>
            <a:ext cx="586802" cy="823070"/>
          </a:xfrm>
          <a:prstGeom prst="rect">
            <a:avLst/>
          </a:prstGeom>
        </p:spPr>
      </p:pic>
      <p:sp>
        <p:nvSpPr>
          <p:cNvPr id="462" name="二等辺三角形 461"/>
          <p:cNvSpPr/>
          <p:nvPr/>
        </p:nvSpPr>
        <p:spPr>
          <a:xfrm rot="12368643">
            <a:off x="9317422" y="9273517"/>
            <a:ext cx="64643" cy="1800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6" name="二等辺三角形 215"/>
          <p:cNvSpPr/>
          <p:nvPr/>
        </p:nvSpPr>
        <p:spPr>
          <a:xfrm rot="9150770">
            <a:off x="9000196" y="9290303"/>
            <a:ext cx="45719" cy="18395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7" name="二等辺三角形 216"/>
          <p:cNvSpPr/>
          <p:nvPr/>
        </p:nvSpPr>
        <p:spPr>
          <a:xfrm rot="11005267">
            <a:off x="9151488" y="9199856"/>
            <a:ext cx="78948" cy="22575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74770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3"/>
          <a:stretch>
            <a:fillRect/>
          </a:stretch>
        </p:blipFill>
        <p:spPr>
          <a:xfrm>
            <a:off x="4703158" y="7808977"/>
            <a:ext cx="4638102" cy="3064607"/>
          </a:xfrm>
          <a:prstGeom prst="rect">
            <a:avLst/>
          </a:prstGeom>
        </p:spPr>
      </p:pic>
      <p:sp>
        <p:nvSpPr>
          <p:cNvPr id="18" name="正方形/長方形 17"/>
          <p:cNvSpPr/>
          <p:nvPr/>
        </p:nvSpPr>
        <p:spPr>
          <a:xfrm>
            <a:off x="5317277" y="10973760"/>
            <a:ext cx="4175539" cy="3685215"/>
          </a:xfrm>
          <a:prstGeom prst="rect">
            <a:avLst/>
          </a:prstGeom>
          <a:solidFill>
            <a:srgbClr val="F8D3BA"/>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　</a:t>
            </a:r>
          </a:p>
        </p:txBody>
      </p:sp>
      <p:graphicFrame>
        <p:nvGraphicFramePr>
          <p:cNvPr id="5" name="表 4"/>
          <p:cNvGraphicFramePr>
            <a:graphicFrameLocks noGrp="1"/>
          </p:cNvGraphicFramePr>
          <p:nvPr>
            <p:extLst>
              <p:ext uri="{D42A27DB-BD31-4B8C-83A1-F6EECF244321}">
                <p14:modId xmlns:p14="http://schemas.microsoft.com/office/powerpoint/2010/main" val="2404857354"/>
              </p:ext>
            </p:extLst>
          </p:nvPr>
        </p:nvGraphicFramePr>
        <p:xfrm>
          <a:off x="85726" y="135668"/>
          <a:ext cx="10452707" cy="7202049"/>
        </p:xfrm>
        <a:graphic>
          <a:graphicData uri="http://schemas.openxmlformats.org/drawingml/2006/table">
            <a:tbl>
              <a:tblPr>
                <a:tableStyleId>{BDBED569-4797-4DF1-A0F4-6AAB3CD982D8}</a:tableStyleId>
              </a:tblPr>
              <a:tblGrid>
                <a:gridCol w="325582">
                  <a:extLst>
                    <a:ext uri="{9D8B030D-6E8A-4147-A177-3AD203B41FA5}">
                      <a16:colId xmlns:a16="http://schemas.microsoft.com/office/drawing/2014/main" val="20000"/>
                    </a:ext>
                  </a:extLst>
                </a:gridCol>
                <a:gridCol w="338164">
                  <a:extLst>
                    <a:ext uri="{9D8B030D-6E8A-4147-A177-3AD203B41FA5}">
                      <a16:colId xmlns:a16="http://schemas.microsoft.com/office/drawing/2014/main" val="20001"/>
                    </a:ext>
                  </a:extLst>
                </a:gridCol>
                <a:gridCol w="4653690">
                  <a:extLst>
                    <a:ext uri="{9D8B030D-6E8A-4147-A177-3AD203B41FA5}">
                      <a16:colId xmlns:a16="http://schemas.microsoft.com/office/drawing/2014/main" val="20002"/>
                    </a:ext>
                  </a:extLst>
                </a:gridCol>
                <a:gridCol w="1603879">
                  <a:extLst>
                    <a:ext uri="{9D8B030D-6E8A-4147-A177-3AD203B41FA5}">
                      <a16:colId xmlns:a16="http://schemas.microsoft.com/office/drawing/2014/main" val="20003"/>
                    </a:ext>
                  </a:extLst>
                </a:gridCol>
                <a:gridCol w="1809115">
                  <a:extLst>
                    <a:ext uri="{9D8B030D-6E8A-4147-A177-3AD203B41FA5}">
                      <a16:colId xmlns:a16="http://schemas.microsoft.com/office/drawing/2014/main" val="20004"/>
                    </a:ext>
                  </a:extLst>
                </a:gridCol>
                <a:gridCol w="1722277">
                  <a:extLst>
                    <a:ext uri="{9D8B030D-6E8A-4147-A177-3AD203B41FA5}">
                      <a16:colId xmlns:a16="http://schemas.microsoft.com/office/drawing/2014/main" val="20005"/>
                    </a:ext>
                  </a:extLst>
                </a:gridCol>
              </a:tblGrid>
              <a:tr h="250745">
                <a:tc rowSpan="2">
                  <a:txBody>
                    <a:bodyPr/>
                    <a:lstStyle/>
                    <a:p>
                      <a:pPr marL="0" algn="ctr" defTabSz="801929" rtl="0" eaLnBrk="1" latinLnBrk="0" hangingPunct="1">
                        <a:spcAft>
                          <a:spcPts val="0"/>
                        </a:spcAft>
                      </a:pPr>
                      <a:r>
                        <a:rPr lang="ja-JP" sz="1400" dirty="0">
                          <a:latin typeface="メイリオ" panose="020B0604030504040204" pitchFamily="50" charset="-128"/>
                          <a:ea typeface="メイリオ" panose="020B0604030504040204" pitchFamily="50" charset="-128"/>
                          <a:cs typeface="メイリオ" panose="020B0604030504040204" pitchFamily="50" charset="-128"/>
                        </a:rPr>
                        <a:t>日</a:t>
                      </a:r>
                    </a:p>
                  </a:txBody>
                  <a:tcPr marL="0" marR="0" marT="0" marB="0" anchor="ctr">
                    <a:solidFill>
                      <a:schemeClr val="accent1">
                        <a:lumMod val="40000"/>
                        <a:lumOff val="60000"/>
                      </a:schemeClr>
                    </a:solidFill>
                  </a:tcPr>
                </a:tc>
                <a:tc rowSpan="2">
                  <a:txBody>
                    <a:bodyPr/>
                    <a:lstStyle/>
                    <a:p>
                      <a:pPr algn="ctr">
                        <a:spcAft>
                          <a:spcPts val="0"/>
                        </a:spcAft>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曜日</a:t>
                      </a:r>
                      <a:endParaRPr lang="ja-JP"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solidFill>
                      <a:schemeClr val="accent1">
                        <a:lumMod val="40000"/>
                        <a:lumOff val="60000"/>
                      </a:schemeClr>
                    </a:solidFill>
                  </a:tcPr>
                </a:tc>
                <a:tc rowSpan="2">
                  <a:txBody>
                    <a:bodyPr/>
                    <a:lstStyle/>
                    <a:p>
                      <a:pPr algn="ctr">
                        <a:spcAft>
                          <a:spcPts val="0"/>
                        </a:spcAft>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6</a:t>
                      </a:r>
                      <a:r>
                        <a:rPr lang="en-US" altLang="ja-JP" sz="2000" b="1" baseline="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月 の 行 事 予 定</a:t>
                      </a:r>
                      <a:endParaRPr lang="ja-JP" sz="1100" b="1" dirty="0">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solidFill>
                      <a:schemeClr val="accent1">
                        <a:lumMod val="40000"/>
                        <a:lumOff val="60000"/>
                      </a:schemeClr>
                    </a:solidFill>
                  </a:tcPr>
                </a:tc>
                <a:tc gridSpan="3">
                  <a:txBody>
                    <a:bodyPr/>
                    <a:lstStyle/>
                    <a:p>
                      <a:pPr lvl="2" algn="l">
                        <a:lnSpc>
                          <a:spcPts val="1400"/>
                        </a:lnSpc>
                        <a:spcAft>
                          <a:spcPts val="0"/>
                        </a:spcAft>
                      </a:pP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教</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室</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都合により変更になることがあります。</a:t>
                      </a:r>
                      <a:endParaRPr lang="ja-JP"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solidFill>
                      <a:schemeClr val="accent1">
                        <a:lumMod val="40000"/>
                        <a:lumOff val="6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1336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午</a:t>
                      </a:r>
                      <a:r>
                        <a:rPr lang="ja-JP" altLang="en-US" sz="1400" baseline="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前</a:t>
                      </a:r>
                      <a:endParaRPr lang="ja-JP" sz="1400" dirty="0">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solidFill>
                      <a:schemeClr val="accent1">
                        <a:lumMod val="40000"/>
                        <a:lumOff val="60000"/>
                      </a:schemeClr>
                    </a:solidFill>
                  </a:tcPr>
                </a:tc>
                <a:tc>
                  <a:txBody>
                    <a:bodyPr/>
                    <a:lstStyle/>
                    <a:p>
                      <a:pPr algn="ctr">
                        <a:spcAft>
                          <a:spcPts val="0"/>
                        </a:spcAft>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午　後</a:t>
                      </a:r>
                      <a:endParaRPr lang="ja-JP" sz="1400" dirty="0">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solidFill>
                      <a:schemeClr val="accent1">
                        <a:lumMod val="40000"/>
                        <a:lumOff val="60000"/>
                      </a:schemeClr>
                    </a:solidFill>
                  </a:tcPr>
                </a:tc>
                <a:tc>
                  <a:txBody>
                    <a:bodyPr/>
                    <a:lstStyle/>
                    <a:p>
                      <a:pPr algn="ctr">
                        <a:spcAft>
                          <a:spcPts val="0"/>
                        </a:spcAft>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夜　間</a:t>
                      </a:r>
                      <a:endParaRPr lang="ja-JP" sz="1400" dirty="0">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r h="222783">
                <a:tc>
                  <a:txBody>
                    <a:bodyPr/>
                    <a:lstStyle/>
                    <a:p>
                      <a:pPr algn="ctr">
                        <a:spcAft>
                          <a:spcPts val="0"/>
                        </a:spcAft>
                      </a:pPr>
                      <a:r>
                        <a:rPr lang="en-US" sz="1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endParaRPr lang="ja-JP" sz="1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noFill/>
                  </a:tcPr>
                </a:tc>
                <a:tc>
                  <a:txBody>
                    <a:bodyPr/>
                    <a:lstStyle/>
                    <a:p>
                      <a:pPr marL="0" marR="0" indent="0" algn="ctr" defTabSz="1069208" rtl="0" eaLnBrk="1" fontAlgn="auto" latinLnBrk="0" hangingPunct="1">
                        <a:lnSpc>
                          <a:spcPts val="1700"/>
                        </a:lnSpc>
                        <a:spcBef>
                          <a:spcPts val="0"/>
                        </a:spcBef>
                        <a:spcAft>
                          <a:spcPts val="0"/>
                        </a:spcAft>
                        <a:buClrTx/>
                        <a:buSzTx/>
                        <a:buFontTx/>
                        <a:buNone/>
                        <a:tabLst/>
                        <a:defRPr/>
                      </a:pPr>
                      <a:r>
                        <a:rPr lang="ja-JP" altLang="en-US" sz="1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木</a:t>
                      </a:r>
                      <a:endParaRPr lang="ja-JP" altLang="ja-JP" sz="1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noFill/>
                  </a:tcPr>
                </a:tc>
                <a:tc>
                  <a:txBody>
                    <a:bodyPr/>
                    <a:lstStyle/>
                    <a:p>
                      <a:pPr marL="0" marR="0" indent="66675" algn="l" defTabSz="801929" rtl="0" eaLnBrk="1" fontAlgn="auto" latinLnBrk="0" hangingPunct="1">
                        <a:lnSpc>
                          <a:spcPts val="1700"/>
                        </a:lnSpc>
                        <a:spcBef>
                          <a:spcPts val="0"/>
                        </a:spcBef>
                        <a:spcAft>
                          <a:spcPts val="0"/>
                        </a:spcAft>
                        <a:buClrTx/>
                        <a:buSzTx/>
                        <a:buFontTx/>
                        <a:buNone/>
                        <a:tabLst/>
                        <a:defRPr/>
                      </a:pPr>
                      <a:endParaRPr lang="ja-JP" alt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l">
                        <a:lnSpc>
                          <a:spcPts val="1700"/>
                        </a:lnSpc>
                        <a:spcAft>
                          <a:spcPts val="0"/>
                        </a:spcAft>
                      </a:pPr>
                      <a:endParaRPr lang="ja-JP" sz="11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marR="0" lvl="0" indent="66675" algn="l" defTabSz="801929" rtl="0" eaLnBrk="1" fontAlgn="auto" latinLnBrk="0" hangingPunct="1">
                        <a:lnSpc>
                          <a:spcPts val="1700"/>
                        </a:lnSpc>
                        <a:spcBef>
                          <a:spcPts val="0"/>
                        </a:spcBef>
                        <a:spcAft>
                          <a:spcPts val="0"/>
                        </a:spcAft>
                        <a:buClrTx/>
                        <a:buSzTx/>
                        <a:buFontTx/>
                        <a:buNone/>
                        <a:tabLst/>
                        <a:defRPr/>
                      </a:pPr>
                      <a:r>
                        <a:rPr lang="ja-JP" altLang="en-US" sz="1100" kern="100" dirty="0">
                          <a:effectLst/>
                          <a:latin typeface="メイリオ" panose="020B0604030504040204" pitchFamily="50" charset="-128"/>
                          <a:ea typeface="メイリオ" panose="020B0604030504040204" pitchFamily="50" charset="-128"/>
                          <a:cs typeface="メイリオ" panose="020B0604030504040204" pitchFamily="50" charset="-128"/>
                        </a:rPr>
                        <a:t>フラダンス</a:t>
                      </a:r>
                    </a:p>
                  </a:txBody>
                  <a:tcPr marL="36000" marR="0" marT="0" marB="0" anchor="b"/>
                </a:tc>
                <a:tc>
                  <a:txBody>
                    <a:bodyPr/>
                    <a:lstStyle/>
                    <a:p>
                      <a:pPr marL="0" marR="0" lvl="0" indent="66675" algn="l" defTabSz="801929" rtl="0" eaLnBrk="1" fontAlgn="auto" latinLnBrk="0" hangingPunct="1">
                        <a:lnSpc>
                          <a:spcPts val="1700"/>
                        </a:lnSpc>
                        <a:spcBef>
                          <a:spcPts val="0"/>
                        </a:spcBef>
                        <a:spcAft>
                          <a:spcPts val="0"/>
                        </a:spcAft>
                        <a:buClrTx/>
                        <a:buSzTx/>
                        <a:buFontTx/>
                        <a:buNone/>
                        <a:tabLst/>
                        <a:defRPr/>
                      </a:pPr>
                      <a:endParaRPr lang="ja-JP" altLang="ja-JP" sz="11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extLst>
                  <a:ext uri="{0D108BD9-81ED-4DB2-BD59-A6C34878D82A}">
                    <a16:rowId xmlns:a16="http://schemas.microsoft.com/office/drawing/2014/main" val="10002"/>
                  </a:ext>
                </a:extLst>
              </a:tr>
              <a:tr h="238701">
                <a:tc>
                  <a:txBody>
                    <a:bodyPr/>
                    <a:lstStyle/>
                    <a:p>
                      <a:pPr marL="0" marR="0" indent="0" algn="ctr" defTabSz="1069208" rtl="0" eaLnBrk="1" fontAlgn="auto" latinLnBrk="0" hangingPunct="1">
                        <a:lnSpc>
                          <a:spcPts val="1700"/>
                        </a:lnSpc>
                        <a:spcBef>
                          <a:spcPts val="0"/>
                        </a:spcBef>
                        <a:spcAft>
                          <a:spcPts val="0"/>
                        </a:spcAft>
                        <a:buClrTx/>
                        <a:buSzTx/>
                        <a:buFontTx/>
                        <a:buNone/>
                        <a:tabLst/>
                        <a:defRPr/>
                      </a:pPr>
                      <a:r>
                        <a:rPr kumimoji="1" lang="en-US" sz="14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sz="14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noFill/>
                  </a:tcPr>
                </a:tc>
                <a:tc>
                  <a:txBody>
                    <a:bodyPr/>
                    <a:lstStyle/>
                    <a:p>
                      <a:pPr marL="0" algn="ctr" defTabSz="801929" rtl="0" eaLnBrk="1" latinLnBrk="0" hangingPunct="1">
                        <a:lnSpc>
                          <a:spcPts val="1700"/>
                        </a:lnSpc>
                        <a:spcAft>
                          <a:spcPts val="0"/>
                        </a:spcAft>
                      </a:pPr>
                      <a:r>
                        <a:rPr lang="ja-JP" altLang="en-US" sz="1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金</a:t>
                      </a:r>
                      <a:endParaRPr lang="ja-JP" sz="1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noFill/>
                  </a:tcPr>
                </a:tc>
                <a:tc>
                  <a:txBody>
                    <a:bodyPr/>
                    <a:lstStyle/>
                    <a:p>
                      <a:pPr marL="0" marR="0" indent="66675" algn="l" defTabSz="801929" rtl="0" eaLnBrk="1" fontAlgn="auto" latinLnBrk="0" hangingPunct="1">
                        <a:lnSpc>
                          <a:spcPts val="1700"/>
                        </a:lnSpc>
                        <a:spcBef>
                          <a:spcPts val="0"/>
                        </a:spcBef>
                        <a:spcAft>
                          <a:spcPts val="0"/>
                        </a:spcAft>
                        <a:buClrTx/>
                        <a:buSzTx/>
                        <a:buFontTx/>
                        <a:buNone/>
                        <a:tabLst/>
                        <a:defRPr/>
                      </a:pPr>
                      <a:endParaRPr lang="ja-JP" alt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marR="0" indent="66675" algn="l" defTabSz="801929" rtl="0" eaLnBrk="1" fontAlgn="auto" latinLnBrk="0" hangingPunct="1">
                        <a:lnSpc>
                          <a:spcPts val="1700"/>
                        </a:lnSpc>
                        <a:spcBef>
                          <a:spcPts val="0"/>
                        </a:spcBef>
                        <a:spcAft>
                          <a:spcPts val="0"/>
                        </a:spcAft>
                        <a:buClrTx/>
                        <a:buSzTx/>
                        <a:buFontTx/>
                        <a:buNone/>
                        <a:tabLst/>
                        <a:defRPr/>
                      </a:pPr>
                      <a:r>
                        <a:rPr lang="ja-JP" altLang="en-US" sz="1100" kern="100" dirty="0">
                          <a:effectLst/>
                          <a:latin typeface="メイリオ" panose="020B0604030504040204" pitchFamily="50" charset="-128"/>
                          <a:ea typeface="メイリオ" panose="020B0604030504040204" pitchFamily="50" charset="-128"/>
                          <a:cs typeface="メイリオ" panose="020B0604030504040204" pitchFamily="50" charset="-128"/>
                        </a:rPr>
                        <a:t>ふれあい体操</a:t>
                      </a:r>
                      <a:endParaRPr lang="ja-JP" altLang="ja-JP" sz="11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l">
                        <a:lnSpc>
                          <a:spcPts val="1700"/>
                        </a:lnSpc>
                        <a:spcAft>
                          <a:spcPts val="0"/>
                        </a:spcAft>
                      </a:pPr>
                      <a:endParaRPr lang="ja-JP" altLang="en-US" sz="11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l">
                        <a:lnSpc>
                          <a:spcPts val="1700"/>
                        </a:lnSpc>
                        <a:spcAft>
                          <a:spcPts val="0"/>
                        </a:spcAft>
                      </a:pPr>
                      <a:endParaRPr lang="ja-JP" sz="11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extLst>
                  <a:ext uri="{0D108BD9-81ED-4DB2-BD59-A6C34878D82A}">
                    <a16:rowId xmlns:a16="http://schemas.microsoft.com/office/drawing/2014/main" val="10003"/>
                  </a:ext>
                </a:extLst>
              </a:tr>
              <a:tr h="238701">
                <a:tc>
                  <a:txBody>
                    <a:bodyPr/>
                    <a:lstStyle/>
                    <a:p>
                      <a:pPr marL="0" algn="ctr" defTabSz="801929" rtl="0" eaLnBrk="1" latinLnBrk="0" hangingPunct="1">
                        <a:lnSpc>
                          <a:spcPts val="1700"/>
                        </a:lnSpc>
                        <a:spcAft>
                          <a:spcPts val="0"/>
                        </a:spcAft>
                      </a:pPr>
                      <a:r>
                        <a:rPr 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a:t>
                      </a:r>
                      <a:endParaRPr 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solidFill>
                      <a:srgbClr val="8FAADC"/>
                    </a:solidFill>
                  </a:tcPr>
                </a:tc>
                <a:tc>
                  <a:txBody>
                    <a:bodyPr/>
                    <a:lstStyle/>
                    <a:p>
                      <a:pPr algn="ctr">
                        <a:lnSpc>
                          <a:spcPts val="1700"/>
                        </a:lnSpc>
                        <a:spcAft>
                          <a:spcPts val="0"/>
                        </a:spcAft>
                      </a:pP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土</a:t>
                      </a:r>
                      <a:endParaRPr 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solidFill>
                      <a:srgbClr val="8FAADC"/>
                    </a:solidFill>
                  </a:tcPr>
                </a:tc>
                <a:tc>
                  <a:txBody>
                    <a:bodyPr/>
                    <a:lstStyle/>
                    <a:p>
                      <a:pPr marL="0" marR="0" indent="66675" algn="l" defTabSz="801929" rtl="0" eaLnBrk="1" fontAlgn="auto" latinLnBrk="0" hangingPunct="1">
                        <a:lnSpc>
                          <a:spcPts val="1700"/>
                        </a:lnSpc>
                        <a:spcBef>
                          <a:spcPts val="0"/>
                        </a:spcBef>
                        <a:spcAft>
                          <a:spcPts val="0"/>
                        </a:spcAft>
                        <a:buClrTx/>
                        <a:buSzTx/>
                        <a:buFontTx/>
                        <a:buNone/>
                        <a:tabLst/>
                        <a:defRPr/>
                      </a:pPr>
                      <a:endParaRPr lang="ja-JP" altLang="ja-JP" sz="1200" b="1"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l">
                        <a:lnSpc>
                          <a:spcPts val="1700"/>
                        </a:lnSpc>
                        <a:spcAft>
                          <a:spcPts val="0"/>
                        </a:spcAft>
                      </a:pPr>
                      <a:endParaRPr lang="ja-JP" sz="11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l">
                        <a:lnSpc>
                          <a:spcPts val="1700"/>
                        </a:lnSpc>
                        <a:spcAft>
                          <a:spcPts val="0"/>
                        </a:spcAft>
                      </a:pPr>
                      <a:r>
                        <a:rPr lang="ja-JP" altLang="en-US"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子供書道　囲碁</a:t>
                      </a:r>
                      <a:endParaRPr 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marR="0" lvl="0" indent="66675" algn="l" defTabSz="801929" rtl="0" eaLnBrk="1" fontAlgn="auto" latinLnBrk="0" hangingPunct="1">
                        <a:lnSpc>
                          <a:spcPts val="1700"/>
                        </a:lnSpc>
                        <a:spcBef>
                          <a:spcPts val="0"/>
                        </a:spcBef>
                        <a:spcAft>
                          <a:spcPts val="0"/>
                        </a:spcAft>
                        <a:buClrTx/>
                        <a:buSzTx/>
                        <a:buFontTx/>
                        <a:buNone/>
                        <a:tabLst/>
                        <a:defRPr/>
                      </a:pPr>
                      <a:endParaRPr lang="ja-JP" altLang="ja-JP" sz="11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extLst>
                  <a:ext uri="{0D108BD9-81ED-4DB2-BD59-A6C34878D82A}">
                    <a16:rowId xmlns:a16="http://schemas.microsoft.com/office/drawing/2014/main" val="10004"/>
                  </a:ext>
                </a:extLst>
              </a:tr>
              <a:tr h="222783">
                <a:tc>
                  <a:txBody>
                    <a:bodyPr/>
                    <a:lstStyle/>
                    <a:p>
                      <a:pPr marL="0" algn="ctr" defTabSz="801929" rtl="0" eaLnBrk="1" latinLnBrk="0" hangingPunct="1">
                        <a:lnSpc>
                          <a:spcPts val="1700"/>
                        </a:lnSpc>
                        <a:spcAft>
                          <a:spcPts val="0"/>
                        </a:spcAft>
                      </a:pPr>
                      <a:r>
                        <a:rPr 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4</a:t>
                      </a:r>
                      <a:endParaRPr 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solidFill>
                      <a:srgbClr val="8FAADC"/>
                    </a:solidFill>
                  </a:tcPr>
                </a:tc>
                <a:tc>
                  <a:txBody>
                    <a:bodyPr/>
                    <a:lstStyle/>
                    <a:p>
                      <a:pPr algn="ctr">
                        <a:lnSpc>
                          <a:spcPts val="1700"/>
                        </a:lnSpc>
                        <a:spcAft>
                          <a:spcPts val="0"/>
                        </a:spcAft>
                      </a:pP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日</a:t>
                      </a:r>
                      <a:endParaRPr lang="ja-JP"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solidFill>
                      <a:srgbClr val="8FAADC"/>
                    </a:solidFill>
                  </a:tcPr>
                </a:tc>
                <a:tc>
                  <a:txBody>
                    <a:bodyPr/>
                    <a:lstStyle/>
                    <a:p>
                      <a:pPr marL="0" marR="0" indent="66675" algn="l" defTabSz="801929" rtl="0" eaLnBrk="1" fontAlgn="auto" latinLnBrk="0" hangingPunct="1">
                        <a:lnSpc>
                          <a:spcPts val="1700"/>
                        </a:lnSpc>
                        <a:spcBef>
                          <a:spcPts val="0"/>
                        </a:spcBef>
                        <a:spcAft>
                          <a:spcPts val="0"/>
                        </a:spcAft>
                        <a:buClrTx/>
                        <a:buSzTx/>
                        <a:buFontTx/>
                        <a:buNone/>
                        <a:tabLst/>
                        <a:defRPr/>
                      </a:pPr>
                      <a:endParaRPr lang="ja-JP" altLang="ja-JP" sz="1200" b="1"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marR="0" indent="66675" algn="l" defTabSz="801929" rtl="0" eaLnBrk="1" fontAlgn="auto" latinLnBrk="0" hangingPunct="1">
                        <a:lnSpc>
                          <a:spcPts val="1700"/>
                        </a:lnSpc>
                        <a:spcBef>
                          <a:spcPts val="0"/>
                        </a:spcBef>
                        <a:spcAft>
                          <a:spcPts val="0"/>
                        </a:spcAft>
                        <a:buClrTx/>
                        <a:buSzTx/>
                        <a:buFontTx/>
                        <a:buNone/>
                        <a:tabLst/>
                        <a:defRPr/>
                      </a:pPr>
                      <a:endParaRPr lang="ja-JP" altLang="ja-JP" sz="11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l">
                        <a:lnSpc>
                          <a:spcPts val="1700"/>
                        </a:lnSpc>
                        <a:spcAft>
                          <a:spcPts val="0"/>
                        </a:spcAft>
                      </a:pPr>
                      <a:endParaRPr lang="ja-JP" altLang="en-US" sz="11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marR="0" lvl="0" indent="66675" algn="l" defTabSz="801929" rtl="0" eaLnBrk="1" fontAlgn="auto" latinLnBrk="0" hangingPunct="1">
                        <a:lnSpc>
                          <a:spcPts val="1700"/>
                        </a:lnSpc>
                        <a:spcBef>
                          <a:spcPts val="0"/>
                        </a:spcBef>
                        <a:spcAft>
                          <a:spcPts val="0"/>
                        </a:spcAft>
                        <a:buClrTx/>
                        <a:buSzTx/>
                        <a:buFontTx/>
                        <a:buNone/>
                        <a:tabLst/>
                        <a:defRPr/>
                      </a:pPr>
                      <a:endParaRPr lang="ja-JP" altLang="ja-JP" sz="11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extLst>
                  <a:ext uri="{0D108BD9-81ED-4DB2-BD59-A6C34878D82A}">
                    <a16:rowId xmlns:a16="http://schemas.microsoft.com/office/drawing/2014/main" val="10005"/>
                  </a:ext>
                </a:extLst>
              </a:tr>
              <a:tr h="222783">
                <a:tc>
                  <a:txBody>
                    <a:bodyPr/>
                    <a:lstStyle/>
                    <a:p>
                      <a:pPr marL="0" marR="0" indent="0" algn="ctr" defTabSz="1069208" rtl="0" eaLnBrk="1" fontAlgn="auto" latinLnBrk="0" hangingPunct="1">
                        <a:lnSpc>
                          <a:spcPts val="1700"/>
                        </a:lnSpc>
                        <a:spcBef>
                          <a:spcPts val="0"/>
                        </a:spcBef>
                        <a:spcAft>
                          <a:spcPts val="0"/>
                        </a:spcAft>
                        <a:buClrTx/>
                        <a:buSzTx/>
                        <a:buFontTx/>
                        <a:buNone/>
                        <a:tabLst/>
                        <a:defRPr/>
                      </a:pPr>
                      <a:r>
                        <a:rPr kumimoji="1" lang="en-US" sz="14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endParaRPr kumimoji="1" lang="ja-JP" sz="14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noFill/>
                  </a:tcPr>
                </a:tc>
                <a:tc>
                  <a:txBody>
                    <a:bodyPr/>
                    <a:lstStyle/>
                    <a:p>
                      <a:pPr marL="0" marR="0" indent="0" algn="ctr" defTabSz="1069208" rtl="0" eaLnBrk="1" fontAlgn="auto" latinLnBrk="0" hangingPunct="1">
                        <a:lnSpc>
                          <a:spcPts val="1700"/>
                        </a:lnSpc>
                        <a:spcBef>
                          <a:spcPts val="0"/>
                        </a:spcBef>
                        <a:spcAft>
                          <a:spcPts val="0"/>
                        </a:spcAft>
                        <a:buClrTx/>
                        <a:buSzTx/>
                        <a:buFontTx/>
                        <a:buNone/>
                        <a:tabLst/>
                        <a:defRPr/>
                      </a:pPr>
                      <a:r>
                        <a:rPr kumimoji="1" lang="ja-JP" altLang="en-US" sz="14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p>
                  </a:txBody>
                  <a:tcPr marL="36000" marR="0" marT="0" marB="0" anchor="b">
                    <a:noFill/>
                  </a:tcPr>
                </a:tc>
                <a:tc>
                  <a:txBody>
                    <a:bodyPr/>
                    <a:lstStyle/>
                    <a:p>
                      <a:pPr marL="0" marR="0" indent="66675" algn="l" defTabSz="801929" rtl="0" eaLnBrk="1" fontAlgn="auto" latinLnBrk="0" hangingPunct="1">
                        <a:lnSpc>
                          <a:spcPts val="1700"/>
                        </a:lnSpc>
                        <a:spcBef>
                          <a:spcPts val="0"/>
                        </a:spcBef>
                        <a:spcAft>
                          <a:spcPts val="0"/>
                        </a:spcAft>
                        <a:buClrTx/>
                        <a:buSzTx/>
                        <a:buFontTx/>
                        <a:buNone/>
                        <a:tabLst/>
                        <a:defRPr/>
                      </a:pPr>
                      <a:r>
                        <a:rPr lang="ja-JP" altLang="en-US" sz="1200" b="0" kern="100" dirty="0">
                          <a:effectLst/>
                          <a:latin typeface="メイリオ" panose="020B0604030504040204" pitchFamily="50" charset="-128"/>
                          <a:ea typeface="メイリオ" panose="020B0604030504040204" pitchFamily="50" charset="-128"/>
                          <a:cs typeface="メイリオ" panose="020B0604030504040204" pitchFamily="50" charset="-128"/>
                        </a:rPr>
                        <a:t>子ども広場スタッフ会　健康まつえ</a:t>
                      </a:r>
                      <a:r>
                        <a:rPr lang="en-US" altLang="ja-JP" sz="1200" b="0" kern="100" dirty="0">
                          <a:effectLst/>
                          <a:latin typeface="メイリオ" panose="020B0604030504040204" pitchFamily="50" charset="-128"/>
                          <a:ea typeface="メイリオ" panose="020B0604030504040204" pitchFamily="50" charset="-128"/>
                          <a:cs typeface="メイリオ" panose="020B0604030504040204" pitchFamily="50" charset="-128"/>
                        </a:rPr>
                        <a:t>21</a:t>
                      </a:r>
                      <a:r>
                        <a:rPr lang="ja-JP" altLang="en-US" sz="1200" b="0" kern="100" dirty="0">
                          <a:effectLst/>
                          <a:latin typeface="メイリオ" panose="020B0604030504040204" pitchFamily="50" charset="-128"/>
                          <a:ea typeface="メイリオ" panose="020B0604030504040204" pitchFamily="50" charset="-128"/>
                          <a:cs typeface="メイリオ" panose="020B0604030504040204" pitchFamily="50" charset="-128"/>
                        </a:rPr>
                        <a:t>三役会</a:t>
                      </a:r>
                      <a:endParaRPr lang="ja-JP" altLang="ja-JP" sz="1200" b="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l">
                        <a:lnSpc>
                          <a:spcPts val="1700"/>
                        </a:lnSpc>
                        <a:spcAft>
                          <a:spcPts val="0"/>
                        </a:spcAft>
                      </a:pPr>
                      <a:endParaRPr lang="ja-JP" sz="11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l">
                        <a:lnSpc>
                          <a:spcPts val="1700"/>
                        </a:lnSpc>
                        <a:spcAft>
                          <a:spcPts val="0"/>
                        </a:spcAft>
                      </a:pPr>
                      <a:endParaRPr lang="ja-JP" sz="11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marR="0" indent="66675" algn="l" defTabSz="801929" rtl="0" eaLnBrk="1" fontAlgn="auto" latinLnBrk="0" hangingPunct="1">
                        <a:lnSpc>
                          <a:spcPts val="1700"/>
                        </a:lnSpc>
                        <a:spcBef>
                          <a:spcPts val="0"/>
                        </a:spcBef>
                        <a:spcAft>
                          <a:spcPts val="0"/>
                        </a:spcAft>
                        <a:buClrTx/>
                        <a:buSzTx/>
                        <a:buFontTx/>
                        <a:buNone/>
                        <a:tabLst/>
                        <a:defRPr/>
                      </a:pPr>
                      <a:r>
                        <a:rPr lang="ja-JP" altLang="en-US" sz="1100" kern="100" dirty="0">
                          <a:effectLst/>
                          <a:latin typeface="メイリオ" panose="020B0604030504040204" pitchFamily="50" charset="-128"/>
                          <a:ea typeface="メイリオ" panose="020B0604030504040204" pitchFamily="50" charset="-128"/>
                          <a:cs typeface="メイリオ" panose="020B0604030504040204" pitchFamily="50" charset="-128"/>
                        </a:rPr>
                        <a:t>ステップ</a:t>
                      </a:r>
                      <a:r>
                        <a:rPr lang="en-US" altLang="ja-JP" sz="1100" kern="100" dirty="0">
                          <a:effectLst/>
                          <a:latin typeface="メイリオ" panose="020B0604030504040204" pitchFamily="50" charset="-128"/>
                          <a:ea typeface="メイリオ" panose="020B0604030504040204" pitchFamily="50" charset="-128"/>
                          <a:cs typeface="メイリオ" panose="020B0604030504040204" pitchFamily="50" charset="-128"/>
                        </a:rPr>
                        <a:t>21</a:t>
                      </a:r>
                      <a:endParaRPr lang="ja-JP" altLang="ja-JP" sz="11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extLst>
                  <a:ext uri="{0D108BD9-81ED-4DB2-BD59-A6C34878D82A}">
                    <a16:rowId xmlns:a16="http://schemas.microsoft.com/office/drawing/2014/main" val="10006"/>
                  </a:ext>
                </a:extLst>
              </a:tr>
              <a:tr h="222783">
                <a:tc>
                  <a:txBody>
                    <a:bodyPr/>
                    <a:lstStyle/>
                    <a:p>
                      <a:pPr marL="0" marR="0" indent="0" algn="ctr" defTabSz="1069208" rtl="0" eaLnBrk="1" fontAlgn="auto" latinLnBrk="0" hangingPunct="1">
                        <a:lnSpc>
                          <a:spcPts val="1700"/>
                        </a:lnSpc>
                        <a:spcBef>
                          <a:spcPts val="0"/>
                        </a:spcBef>
                        <a:spcAft>
                          <a:spcPts val="0"/>
                        </a:spcAft>
                        <a:buClrTx/>
                        <a:buSzTx/>
                        <a:buFontTx/>
                        <a:buNone/>
                        <a:tabLst/>
                        <a:defRPr/>
                      </a:pPr>
                      <a:r>
                        <a:rPr kumimoji="1" lang="en-US" sz="14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a:t>
                      </a:r>
                      <a:endParaRPr kumimoji="1" lang="ja-JP" sz="14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noFill/>
                  </a:tcPr>
                </a:tc>
                <a:tc>
                  <a:txBody>
                    <a:bodyPr/>
                    <a:lstStyle/>
                    <a:p>
                      <a:pPr marL="0" marR="0" indent="0" algn="ctr" defTabSz="1069208" rtl="0" eaLnBrk="1" fontAlgn="auto" latinLnBrk="0" hangingPunct="1">
                        <a:lnSpc>
                          <a:spcPts val="1700"/>
                        </a:lnSpc>
                        <a:spcBef>
                          <a:spcPts val="0"/>
                        </a:spcBef>
                        <a:spcAft>
                          <a:spcPts val="0"/>
                        </a:spcAft>
                        <a:buClrTx/>
                        <a:buSzTx/>
                        <a:buFontTx/>
                        <a:buNone/>
                        <a:tabLst/>
                        <a:defRPr/>
                      </a:pPr>
                      <a:r>
                        <a:rPr kumimoji="1" lang="ja-JP" altLang="en-US" sz="14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火</a:t>
                      </a:r>
                    </a:p>
                  </a:txBody>
                  <a:tcPr marL="36000" marR="0" marT="0" marB="0" anchor="b">
                    <a:noFill/>
                  </a:tcPr>
                </a:tc>
                <a:tc>
                  <a:txBody>
                    <a:bodyPr/>
                    <a:lstStyle/>
                    <a:p>
                      <a:pPr indent="66675" algn="l">
                        <a:lnSpc>
                          <a:spcPts val="1700"/>
                        </a:lnSpc>
                        <a:spcAft>
                          <a:spcPts val="0"/>
                        </a:spcAft>
                      </a:pPr>
                      <a:endPar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l">
                        <a:lnSpc>
                          <a:spcPts val="1700"/>
                        </a:lnSpc>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marR="0" lvl="0" indent="66675" algn="l" defTabSz="801929" rtl="0" eaLnBrk="1" fontAlgn="auto" latinLnBrk="0" hangingPunct="1">
                        <a:lnSpc>
                          <a:spcPts val="1700"/>
                        </a:lnSpc>
                        <a:spcBef>
                          <a:spcPts val="0"/>
                        </a:spcBef>
                        <a:spcAft>
                          <a:spcPts val="0"/>
                        </a:spcAft>
                        <a:buClrTx/>
                        <a:buSzTx/>
                        <a:buFontTx/>
                        <a:buNone/>
                        <a:tabLst/>
                        <a:defRPr/>
                      </a:pPr>
                      <a:r>
                        <a:rPr lang="ja-JP" altLang="en-US"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大正琴　ラウンドダンス</a:t>
                      </a:r>
                      <a:endParaRPr lang="ja-JP" alt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l">
                        <a:lnSpc>
                          <a:spcPts val="1700"/>
                        </a:lnSpc>
                        <a:spcAft>
                          <a:spcPts val="0"/>
                        </a:spcAft>
                      </a:pPr>
                      <a:r>
                        <a:rPr lang="ja-JP" altLang="en-US" sz="1100" kern="100" dirty="0">
                          <a:effectLst/>
                          <a:latin typeface="メイリオ" panose="020B0604030504040204" pitchFamily="50" charset="-128"/>
                          <a:ea typeface="メイリオ" panose="020B0604030504040204" pitchFamily="50" charset="-128"/>
                          <a:cs typeface="メイリオ" panose="020B0604030504040204" pitchFamily="50" charset="-128"/>
                        </a:rPr>
                        <a:t>詩吟</a:t>
                      </a:r>
                      <a:endParaRPr lang="ja-JP" sz="11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extLst>
                  <a:ext uri="{0D108BD9-81ED-4DB2-BD59-A6C34878D82A}">
                    <a16:rowId xmlns:a16="http://schemas.microsoft.com/office/drawing/2014/main" val="10007"/>
                  </a:ext>
                </a:extLst>
              </a:tr>
              <a:tr h="222783">
                <a:tc>
                  <a:txBody>
                    <a:bodyPr/>
                    <a:lstStyle/>
                    <a:p>
                      <a:pPr marL="0" algn="ctr" defTabSz="801929" rtl="0" eaLnBrk="1" latinLnBrk="0" hangingPunct="1">
                        <a:lnSpc>
                          <a:spcPts val="1700"/>
                        </a:lnSpc>
                        <a:spcAft>
                          <a:spcPts val="0"/>
                        </a:spcAft>
                      </a:pPr>
                      <a:r>
                        <a:rPr lang="en-US" sz="1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a:t>
                      </a:r>
                      <a:endParaRPr lang="ja-JP" sz="1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noFill/>
                  </a:tcPr>
                </a:tc>
                <a:tc>
                  <a:txBody>
                    <a:bodyPr/>
                    <a:lstStyle/>
                    <a:p>
                      <a:pPr marL="0" algn="ctr" defTabSz="801929" rtl="0" eaLnBrk="1" latinLnBrk="0" hangingPunct="1">
                        <a:lnSpc>
                          <a:spcPts val="1700"/>
                        </a:lnSpc>
                        <a:spcAft>
                          <a:spcPts val="0"/>
                        </a:spcAft>
                      </a:pPr>
                      <a:r>
                        <a:rPr lang="ja-JP" altLang="en-US" sz="1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水</a:t>
                      </a:r>
                    </a:p>
                  </a:txBody>
                  <a:tcPr marL="36000" marR="0" marT="0" marB="0" anchor="b">
                    <a:noFill/>
                  </a:tcPr>
                </a:tc>
                <a:tc>
                  <a:txBody>
                    <a:bodyPr/>
                    <a:lstStyle/>
                    <a:p>
                      <a:pPr indent="66675" algn="l">
                        <a:lnSpc>
                          <a:spcPts val="1700"/>
                        </a:lnSpc>
                        <a:spcAft>
                          <a:spcPts val="0"/>
                        </a:spcAft>
                      </a:pPr>
                      <a:r>
                        <a:rPr kumimoji="1" lang="ja-JP" altLang="en-US" sz="1200" kern="1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寿会社会見学</a:t>
                      </a:r>
                      <a:endParaRPr kumimoji="1" lang="en-US" altLang="ja-JP" sz="1200" kern="1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l">
                        <a:lnSpc>
                          <a:spcPts val="1700"/>
                        </a:lnSpc>
                        <a:spcAft>
                          <a:spcPts val="0"/>
                        </a:spcAft>
                      </a:pPr>
                      <a:r>
                        <a:rPr lang="ja-JP" altLang="en-US" sz="1100" kern="100" dirty="0">
                          <a:effectLst/>
                          <a:latin typeface="メイリオ" panose="020B0604030504040204" pitchFamily="50" charset="-128"/>
                          <a:ea typeface="メイリオ" panose="020B0604030504040204" pitchFamily="50" charset="-128"/>
                          <a:cs typeface="メイリオ" panose="020B0604030504040204" pitchFamily="50" charset="-128"/>
                        </a:rPr>
                        <a:t>ステップ</a:t>
                      </a:r>
                      <a:r>
                        <a:rPr lang="en-US" altLang="ja-JP" sz="1100" kern="100" dirty="0">
                          <a:effectLst/>
                          <a:latin typeface="メイリオ" panose="020B0604030504040204" pitchFamily="50" charset="-128"/>
                          <a:ea typeface="メイリオ" panose="020B0604030504040204" pitchFamily="50" charset="-128"/>
                          <a:cs typeface="メイリオ" panose="020B0604030504040204" pitchFamily="50" charset="-128"/>
                        </a:rPr>
                        <a:t>21</a:t>
                      </a:r>
                      <a:endParaRPr lang="ja-JP" sz="11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l">
                        <a:lnSpc>
                          <a:spcPts val="1700"/>
                        </a:lnSpc>
                        <a:spcAft>
                          <a:spcPts val="0"/>
                        </a:spcAft>
                      </a:pPr>
                      <a:endParaRPr lang="ja-JP" sz="11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marR="0" lvl="0" indent="66675" algn="l" defTabSz="801929" rtl="0" eaLnBrk="1" fontAlgn="auto" latinLnBrk="0" hangingPunct="1">
                        <a:lnSpc>
                          <a:spcPts val="1700"/>
                        </a:lnSpc>
                        <a:spcBef>
                          <a:spcPts val="0"/>
                        </a:spcBef>
                        <a:spcAft>
                          <a:spcPts val="0"/>
                        </a:spcAft>
                        <a:buClrTx/>
                        <a:buSzTx/>
                        <a:buFontTx/>
                        <a:buNone/>
                        <a:tabLst/>
                        <a:defRPr/>
                      </a:pPr>
                      <a:r>
                        <a:rPr lang="ja-JP" altLang="en-US"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都山流尺八</a:t>
                      </a:r>
                      <a:endParaRPr lang="ja-JP" alt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extLst>
                  <a:ext uri="{0D108BD9-81ED-4DB2-BD59-A6C34878D82A}">
                    <a16:rowId xmlns:a16="http://schemas.microsoft.com/office/drawing/2014/main" val="10008"/>
                  </a:ext>
                </a:extLst>
              </a:tr>
              <a:tr h="222783">
                <a:tc>
                  <a:txBody>
                    <a:bodyPr/>
                    <a:lstStyle/>
                    <a:p>
                      <a:pPr algn="ctr">
                        <a:lnSpc>
                          <a:spcPts val="1700"/>
                        </a:lnSpc>
                        <a:spcAft>
                          <a:spcPts val="0"/>
                        </a:spcAft>
                      </a:pPr>
                      <a:r>
                        <a:rPr lang="en-US" sz="1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a:t>
                      </a:r>
                      <a:endParaRPr lang="ja-JP" sz="1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noFill/>
                  </a:tcPr>
                </a:tc>
                <a:tc>
                  <a:txBody>
                    <a:bodyPr/>
                    <a:lstStyle/>
                    <a:p>
                      <a:pPr algn="ctr"/>
                      <a:r>
                        <a:rPr lang="ja-JP" altLang="en-US" sz="1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木</a:t>
                      </a:r>
                    </a:p>
                  </a:txBody>
                  <a:tcPr marL="36000" marR="0" marT="0" marB="0" anchor="b">
                    <a:noFill/>
                  </a:tcPr>
                </a:tc>
                <a:tc>
                  <a:txBody>
                    <a:bodyPr/>
                    <a:lstStyle/>
                    <a:p>
                      <a:pPr marL="0" marR="0" indent="85725" algn="l" defTabSz="801929" rtl="0" eaLnBrk="1" fontAlgn="auto" latinLnBrk="0" hangingPunct="1">
                        <a:lnSpc>
                          <a:spcPts val="1700"/>
                        </a:lnSpc>
                        <a:spcBef>
                          <a:spcPts val="0"/>
                        </a:spcBef>
                        <a:spcAft>
                          <a:spcPts val="0"/>
                        </a:spcAft>
                        <a:buClrTx/>
                        <a:buSzTx/>
                        <a:buFontTx/>
                        <a:buNone/>
                        <a:tabLst/>
                        <a:defRPr/>
                      </a:pPr>
                      <a:r>
                        <a:rPr lang="ja-JP" altLang="en-US" sz="1200" kern="100" dirty="0">
                          <a:effectLst/>
                          <a:latin typeface="メイリオ" panose="020B0604030504040204" pitchFamily="50" charset="-128"/>
                          <a:ea typeface="メイリオ" panose="020B0604030504040204" pitchFamily="50" charset="-128"/>
                          <a:cs typeface="メイリオ" panose="020B0604030504040204" pitchFamily="50" charset="-128"/>
                        </a:rPr>
                        <a:t>寿会社会見学</a:t>
                      </a:r>
                      <a:endParaRPr lang="ja-JP" alt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l">
                        <a:lnSpc>
                          <a:spcPts val="1700"/>
                        </a:lnSpc>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l">
                        <a:lnSpc>
                          <a:spcPts val="1700"/>
                        </a:lnSpc>
                        <a:spcAft>
                          <a:spcPts val="0"/>
                        </a:spcAft>
                      </a:pPr>
                      <a:endParaRPr lang="ja-JP" sz="11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marR="0" lvl="0" indent="66675" algn="l" defTabSz="801929" rtl="0" eaLnBrk="1" fontAlgn="auto" latinLnBrk="0" hangingPunct="1">
                        <a:lnSpc>
                          <a:spcPts val="1700"/>
                        </a:lnSpc>
                        <a:spcBef>
                          <a:spcPts val="0"/>
                        </a:spcBef>
                        <a:spcAft>
                          <a:spcPts val="0"/>
                        </a:spcAft>
                        <a:buClrTx/>
                        <a:buSzTx/>
                        <a:buFontTx/>
                        <a:buNone/>
                        <a:tabLst/>
                        <a:defRPr/>
                      </a:pPr>
                      <a:endParaRPr lang="ja-JP" alt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extLst>
                  <a:ext uri="{0D108BD9-81ED-4DB2-BD59-A6C34878D82A}">
                    <a16:rowId xmlns:a16="http://schemas.microsoft.com/office/drawing/2014/main" val="10009"/>
                  </a:ext>
                </a:extLst>
              </a:tr>
              <a:tr h="222783">
                <a:tc>
                  <a:txBody>
                    <a:bodyPr/>
                    <a:lstStyle/>
                    <a:p>
                      <a:pPr marL="0" algn="ctr" defTabSz="801929" rtl="0" eaLnBrk="1" latinLnBrk="0" hangingPunct="1">
                        <a:lnSpc>
                          <a:spcPts val="1700"/>
                        </a:lnSpc>
                        <a:spcAft>
                          <a:spcPts val="0"/>
                        </a:spcAft>
                      </a:pPr>
                      <a:r>
                        <a:rPr lang="en-US" sz="1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a:t>
                      </a:r>
                      <a:endParaRPr lang="ja-JP" sz="1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noFill/>
                  </a:tcPr>
                </a:tc>
                <a:tc>
                  <a:txBody>
                    <a:bodyPr/>
                    <a:lstStyle/>
                    <a:p>
                      <a:pPr marL="0" marR="0" indent="0" algn="ctr" defTabSz="1069208" rtl="0" eaLnBrk="1" fontAlgn="auto" latinLnBrk="0" hangingPunct="1">
                        <a:lnSpc>
                          <a:spcPts val="1700"/>
                        </a:lnSpc>
                        <a:spcBef>
                          <a:spcPts val="0"/>
                        </a:spcBef>
                        <a:spcAft>
                          <a:spcPts val="0"/>
                        </a:spcAft>
                        <a:buClrTx/>
                        <a:buSzTx/>
                        <a:buFontTx/>
                        <a:buNone/>
                        <a:tabLst/>
                        <a:defRPr/>
                      </a:pPr>
                      <a:r>
                        <a:rPr kumimoji="1" lang="ja-JP" altLang="en-US" sz="14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金</a:t>
                      </a:r>
                      <a:endParaRPr kumimoji="1" lang="en-US" altLang="ja-JP" sz="14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noFill/>
                  </a:tcPr>
                </a:tc>
                <a:tc>
                  <a:txBody>
                    <a:bodyPr/>
                    <a:lstStyle/>
                    <a:p>
                      <a:pPr marL="0" marR="0" indent="66675" algn="l" defTabSz="801929" rtl="0" eaLnBrk="1" fontAlgn="auto" latinLnBrk="0" hangingPunct="1">
                        <a:lnSpc>
                          <a:spcPts val="1700"/>
                        </a:lnSpc>
                        <a:spcBef>
                          <a:spcPts val="0"/>
                        </a:spcBef>
                        <a:spcAft>
                          <a:spcPts val="0"/>
                        </a:spcAft>
                        <a:buClrTx/>
                        <a:buSzTx/>
                        <a:buFontTx/>
                        <a:buNone/>
                        <a:tabLst/>
                        <a:defRPr/>
                      </a:pPr>
                      <a:endParaRPr lang="ja-JP" alt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marR="0" indent="66675" algn="l" defTabSz="801929" rtl="0" eaLnBrk="1" fontAlgn="auto" latinLnBrk="0" hangingPunct="1">
                        <a:lnSpc>
                          <a:spcPts val="1700"/>
                        </a:lnSpc>
                        <a:spcBef>
                          <a:spcPts val="0"/>
                        </a:spcBef>
                        <a:spcAft>
                          <a:spcPts val="0"/>
                        </a:spcAft>
                        <a:buClrTx/>
                        <a:buSzTx/>
                        <a:buFontTx/>
                        <a:buNone/>
                        <a:tabLst/>
                        <a:defRPr/>
                      </a:pPr>
                      <a:endParaRPr lang="ja-JP" alt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l">
                        <a:lnSpc>
                          <a:spcPts val="1700"/>
                        </a:lnSpc>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l">
                        <a:lnSpc>
                          <a:spcPts val="1700"/>
                        </a:lnSpc>
                        <a:spcAft>
                          <a:spcPts val="0"/>
                        </a:spcAft>
                      </a:pPr>
                      <a:r>
                        <a:rPr lang="ja-JP" altLang="en-US"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歌謡</a:t>
                      </a:r>
                      <a:endParaRPr 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extLst>
                  <a:ext uri="{0D108BD9-81ED-4DB2-BD59-A6C34878D82A}">
                    <a16:rowId xmlns:a16="http://schemas.microsoft.com/office/drawing/2014/main" val="10010"/>
                  </a:ext>
                </a:extLst>
              </a:tr>
              <a:tr h="222783">
                <a:tc>
                  <a:txBody>
                    <a:bodyPr/>
                    <a:lstStyle/>
                    <a:p>
                      <a:pPr marL="0" algn="ctr" defTabSz="801929" rtl="0" eaLnBrk="1" latinLnBrk="0" hangingPunct="1">
                        <a:lnSpc>
                          <a:spcPts val="1400"/>
                        </a:lnSpc>
                        <a:spcAft>
                          <a:spcPts val="0"/>
                        </a:spcAft>
                      </a:pPr>
                      <a:r>
                        <a:rPr kumimoji="1" lang="en-US" sz="1400" b="1"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10</a:t>
                      </a:r>
                      <a:endParaRPr kumimoji="1" lang="ja-JP" sz="1400" b="1"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solidFill>
                      <a:srgbClr val="8FAADC"/>
                    </a:solidFill>
                  </a:tcPr>
                </a:tc>
                <a:tc>
                  <a:txBody>
                    <a:bodyPr/>
                    <a:lstStyle/>
                    <a:p>
                      <a:pPr marL="0" algn="ctr" defTabSz="801929" rtl="0" eaLnBrk="1" latinLnBrk="0" hangingPunct="1">
                        <a:lnSpc>
                          <a:spcPts val="1700"/>
                        </a:lnSpc>
                        <a:spcAft>
                          <a:spcPts val="0"/>
                        </a:spcAft>
                      </a:pP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土</a:t>
                      </a:r>
                    </a:p>
                  </a:txBody>
                  <a:tcPr marL="36000" marR="0" marT="0" marB="0" anchor="b">
                    <a:solidFill>
                      <a:srgbClr val="8FAADC"/>
                    </a:solidFill>
                  </a:tcPr>
                </a:tc>
                <a:tc>
                  <a:txBody>
                    <a:bodyPr/>
                    <a:lstStyle/>
                    <a:p>
                      <a:pPr marL="0" marR="0" indent="66675" algn="l" defTabSz="801929" rtl="0" eaLnBrk="1" fontAlgn="auto" latinLnBrk="0" hangingPunct="1">
                        <a:lnSpc>
                          <a:spcPts val="1700"/>
                        </a:lnSpc>
                        <a:spcBef>
                          <a:spcPts val="0"/>
                        </a:spcBef>
                        <a:spcAft>
                          <a:spcPts val="0"/>
                        </a:spcAft>
                        <a:buClrTx/>
                        <a:buSzTx/>
                        <a:buFontTx/>
                        <a:buNone/>
                        <a:tabLst/>
                        <a:defRPr/>
                      </a:pPr>
                      <a:endParaRPr lang="ja-JP" alt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l">
                        <a:lnSpc>
                          <a:spcPts val="1700"/>
                        </a:lnSpc>
                        <a:spcAft>
                          <a:spcPts val="0"/>
                        </a:spcAft>
                      </a:pPr>
                      <a:r>
                        <a:rPr lang="ja-JP" altLang="en-US"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大人書道　小原流生花</a:t>
                      </a:r>
                      <a:endParaRPr 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marR="0" lvl="0" indent="66675" algn="l" defTabSz="801929" rtl="0" eaLnBrk="1" fontAlgn="auto" latinLnBrk="0" hangingPunct="1">
                        <a:lnSpc>
                          <a:spcPts val="1700"/>
                        </a:lnSpc>
                        <a:spcBef>
                          <a:spcPts val="0"/>
                        </a:spcBef>
                        <a:spcAft>
                          <a:spcPts val="0"/>
                        </a:spcAft>
                        <a:buClrTx/>
                        <a:buSzTx/>
                        <a:buFontTx/>
                        <a:buNone/>
                        <a:tabLst/>
                        <a:defRPr/>
                      </a:pPr>
                      <a:r>
                        <a:rPr lang="ja-JP" altLang="en-US"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ゆめ座</a:t>
                      </a:r>
                      <a:endParaRPr lang="ja-JP" alt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marR="0" lvl="0" indent="66675" algn="l" defTabSz="801929" rtl="0" eaLnBrk="1" fontAlgn="auto" latinLnBrk="0" hangingPunct="1">
                        <a:lnSpc>
                          <a:spcPts val="1700"/>
                        </a:lnSpc>
                        <a:spcBef>
                          <a:spcPts val="0"/>
                        </a:spcBef>
                        <a:spcAft>
                          <a:spcPts val="0"/>
                        </a:spcAft>
                        <a:buClrTx/>
                        <a:buSzTx/>
                        <a:buFontTx/>
                        <a:buNone/>
                        <a:tabLst/>
                        <a:defRPr/>
                      </a:pPr>
                      <a:endParaRPr lang="ja-JP" altLang="ja-JP" sz="11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extLst>
                  <a:ext uri="{0D108BD9-81ED-4DB2-BD59-A6C34878D82A}">
                    <a16:rowId xmlns:a16="http://schemas.microsoft.com/office/drawing/2014/main" val="10011"/>
                  </a:ext>
                </a:extLst>
              </a:tr>
              <a:tr h="222783">
                <a:tc>
                  <a:txBody>
                    <a:bodyPr/>
                    <a:lstStyle/>
                    <a:p>
                      <a:pPr marL="0" marR="0" indent="0" algn="ctr" defTabSz="1069208" rtl="0" eaLnBrk="1" fontAlgn="auto" latinLnBrk="0" hangingPunct="1">
                        <a:lnSpc>
                          <a:spcPts val="1700"/>
                        </a:lnSpc>
                        <a:spcBef>
                          <a:spcPts val="0"/>
                        </a:spcBef>
                        <a:spcAft>
                          <a:spcPts val="0"/>
                        </a:spcAft>
                        <a:buClrTx/>
                        <a:buSzTx/>
                        <a:buFontTx/>
                        <a:buNone/>
                        <a:tabLst/>
                        <a:defRPr/>
                      </a:pPr>
                      <a:r>
                        <a:rPr kumimoji="1" lang="en-US" sz="1400" b="1"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en-US" altLang="ja-JP" sz="1400" b="1"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sz="1400" b="1"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solidFill>
                      <a:srgbClr val="8FAADC"/>
                    </a:solidFill>
                  </a:tcPr>
                </a:tc>
                <a:tc>
                  <a:txBody>
                    <a:bodyPr/>
                    <a:lstStyle/>
                    <a:p>
                      <a:pPr algn="ct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日</a:t>
                      </a:r>
                    </a:p>
                  </a:txBody>
                  <a:tcPr marL="36000" marR="0" marT="0" marB="0" anchor="b">
                    <a:solidFill>
                      <a:srgbClr val="8FAADC"/>
                    </a:solidFill>
                  </a:tcPr>
                </a:tc>
                <a:tc>
                  <a:txBody>
                    <a:bodyPr/>
                    <a:lstStyle/>
                    <a:p>
                      <a:pPr marL="0" marR="66675" indent="66675" algn="l" defTabSz="1069208" rtl="0" eaLnBrk="1" fontAlgn="auto" latinLnBrk="0" hangingPunct="1">
                        <a:lnSpc>
                          <a:spcPts val="1700"/>
                        </a:lnSpc>
                        <a:spcBef>
                          <a:spcPts val="0"/>
                        </a:spcBef>
                        <a:spcAft>
                          <a:spcPts val="0"/>
                        </a:spcAft>
                        <a:buClrTx/>
                        <a:buSzTx/>
                        <a:buFontTx/>
                        <a:buNone/>
                        <a:tabLst/>
                        <a:defRPr/>
                      </a:pPr>
                      <a:r>
                        <a:rPr kumimoji="1" lang="ja-JP" altLang="en-US" sz="1200" b="0" kern="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清掃ボランティア（宍道湖一斉清掃）</a:t>
                      </a:r>
                    </a:p>
                  </a:txBody>
                  <a:tcPr marL="36000" marR="0" marT="0" marB="0" anchor="b"/>
                </a:tc>
                <a:tc>
                  <a:txBody>
                    <a:bodyPr/>
                    <a:lstStyle/>
                    <a:p>
                      <a:pPr marL="0" marR="0" lvl="0" indent="66675" algn="l" defTabSz="801929" rtl="0" eaLnBrk="1" fontAlgn="auto" latinLnBrk="0" hangingPunct="1">
                        <a:lnSpc>
                          <a:spcPts val="1700"/>
                        </a:lnSpc>
                        <a:spcBef>
                          <a:spcPts val="0"/>
                        </a:spcBef>
                        <a:spcAft>
                          <a:spcPts val="0"/>
                        </a:spcAft>
                        <a:buClrTx/>
                        <a:buSzTx/>
                        <a:buFontTx/>
                        <a:buNone/>
                        <a:tabLst/>
                        <a:defRPr/>
                      </a:pPr>
                      <a:endParaRPr lang="ja-JP" alt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l">
                        <a:lnSpc>
                          <a:spcPts val="1700"/>
                        </a:lnSpc>
                        <a:spcAft>
                          <a:spcPts val="0"/>
                        </a:spcAft>
                      </a:pPr>
                      <a:r>
                        <a:rPr lang="ja-JP" altLang="en-US"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日舞</a:t>
                      </a:r>
                      <a:endParaRPr 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l">
                        <a:lnSpc>
                          <a:spcPts val="1700"/>
                        </a:lnSpc>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extLst>
                  <a:ext uri="{0D108BD9-81ED-4DB2-BD59-A6C34878D82A}">
                    <a16:rowId xmlns:a16="http://schemas.microsoft.com/office/drawing/2014/main" val="10012"/>
                  </a:ext>
                </a:extLst>
              </a:tr>
              <a:tr h="222783">
                <a:tc>
                  <a:txBody>
                    <a:bodyPr/>
                    <a:lstStyle/>
                    <a:p>
                      <a:pPr marL="0" marR="0" indent="0" algn="ctr" defTabSz="1069208" rtl="0" eaLnBrk="1" fontAlgn="auto" latinLnBrk="0" hangingPunct="1">
                        <a:lnSpc>
                          <a:spcPts val="1700"/>
                        </a:lnSpc>
                        <a:spcBef>
                          <a:spcPts val="0"/>
                        </a:spcBef>
                        <a:spcAft>
                          <a:spcPts val="0"/>
                        </a:spcAft>
                        <a:buClrTx/>
                        <a:buSzTx/>
                        <a:buFontTx/>
                        <a:buNone/>
                        <a:tabLst/>
                        <a:defRPr/>
                      </a:pPr>
                      <a:r>
                        <a:rPr kumimoji="1" lang="en-US" sz="14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12</a:t>
                      </a:r>
                      <a:endParaRPr kumimoji="1" lang="ja-JP" sz="14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noFill/>
                  </a:tcPr>
                </a:tc>
                <a:tc>
                  <a:txBody>
                    <a:bodyPr/>
                    <a:lstStyle/>
                    <a:p>
                      <a:pPr marL="0" marR="0" indent="0" algn="ctr" defTabSz="1069208" rtl="0" eaLnBrk="1" fontAlgn="auto" latinLnBrk="0" hangingPunct="1">
                        <a:lnSpc>
                          <a:spcPts val="1700"/>
                        </a:lnSpc>
                        <a:spcBef>
                          <a:spcPts val="0"/>
                        </a:spcBef>
                        <a:spcAft>
                          <a:spcPts val="0"/>
                        </a:spcAft>
                        <a:buClrTx/>
                        <a:buSzTx/>
                        <a:buFontTx/>
                        <a:buNone/>
                        <a:tabLst/>
                        <a:defRPr/>
                      </a:pPr>
                      <a:r>
                        <a:rPr kumimoji="1" lang="ja-JP" altLang="en-US" sz="14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p>
                  </a:txBody>
                  <a:tcPr marL="36000" marR="0" marT="0" marB="0" anchor="b">
                    <a:noFill/>
                  </a:tcPr>
                </a:tc>
                <a:tc>
                  <a:txBody>
                    <a:bodyPr/>
                    <a:lstStyle/>
                    <a:p>
                      <a:pPr indent="66675" algn="l">
                        <a:lnSpc>
                          <a:spcPts val="1700"/>
                        </a:lnSpc>
                        <a:spcAft>
                          <a:spcPts val="0"/>
                        </a:spcAft>
                      </a:pPr>
                      <a:endPar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l">
                        <a:lnSpc>
                          <a:spcPts val="1700"/>
                        </a:lnSpc>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l">
                        <a:lnSpc>
                          <a:spcPts val="1700"/>
                        </a:lnSpc>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marR="0" indent="66675" algn="l" defTabSz="801929" rtl="0" eaLnBrk="1" fontAlgn="auto" latinLnBrk="0" hangingPunct="1">
                        <a:lnSpc>
                          <a:spcPts val="1700"/>
                        </a:lnSpc>
                        <a:spcBef>
                          <a:spcPts val="0"/>
                        </a:spcBef>
                        <a:spcAft>
                          <a:spcPts val="0"/>
                        </a:spcAft>
                        <a:buClrTx/>
                        <a:buSzTx/>
                        <a:buFontTx/>
                        <a:buNone/>
                        <a:tabLst/>
                        <a:defRPr/>
                      </a:pPr>
                      <a:r>
                        <a:rPr lang="ja-JP" altLang="en-US"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ステップ</a:t>
                      </a:r>
                      <a:r>
                        <a:rPr lang="en-US" alt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21</a:t>
                      </a:r>
                      <a:endParaRPr lang="ja-JP" alt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extLst>
                  <a:ext uri="{0D108BD9-81ED-4DB2-BD59-A6C34878D82A}">
                    <a16:rowId xmlns:a16="http://schemas.microsoft.com/office/drawing/2014/main" val="10013"/>
                  </a:ext>
                </a:extLst>
              </a:tr>
              <a:tr h="222783">
                <a:tc>
                  <a:txBody>
                    <a:bodyPr/>
                    <a:lstStyle/>
                    <a:p>
                      <a:pPr marL="0" marR="0" indent="0" algn="ctr" defTabSz="1069208" rtl="0" eaLnBrk="1" fontAlgn="auto" latinLnBrk="0" hangingPunct="1">
                        <a:lnSpc>
                          <a:spcPts val="1700"/>
                        </a:lnSpc>
                        <a:spcBef>
                          <a:spcPts val="0"/>
                        </a:spcBef>
                        <a:spcAft>
                          <a:spcPts val="0"/>
                        </a:spcAft>
                        <a:buClrTx/>
                        <a:buSzTx/>
                        <a:buFontTx/>
                        <a:buNone/>
                        <a:tabLst/>
                        <a:defRPr/>
                      </a:pPr>
                      <a:r>
                        <a:rPr kumimoji="1" lang="en-US" sz="14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13</a:t>
                      </a:r>
                      <a:endParaRPr kumimoji="1" lang="ja-JP" sz="14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noFill/>
                  </a:tcPr>
                </a:tc>
                <a:tc>
                  <a:txBody>
                    <a:bodyPr/>
                    <a:lstStyle/>
                    <a:p>
                      <a:pPr marL="0" marR="0" indent="0" algn="ctr" defTabSz="1069208" rtl="0" eaLnBrk="1" fontAlgn="auto" latinLnBrk="0" hangingPunct="1">
                        <a:lnSpc>
                          <a:spcPts val="1700"/>
                        </a:lnSpc>
                        <a:spcBef>
                          <a:spcPts val="0"/>
                        </a:spcBef>
                        <a:spcAft>
                          <a:spcPts val="0"/>
                        </a:spcAft>
                        <a:buClrTx/>
                        <a:buSzTx/>
                        <a:buFontTx/>
                        <a:buNone/>
                        <a:tabLst/>
                        <a:defRPr/>
                      </a:pPr>
                      <a:r>
                        <a:rPr kumimoji="1" lang="ja-JP" altLang="en-US" sz="14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火</a:t>
                      </a:r>
                    </a:p>
                  </a:txBody>
                  <a:tcPr marL="36000" marR="0" marT="0" marB="0" anchor="b">
                    <a:noFill/>
                  </a:tcPr>
                </a:tc>
                <a:tc>
                  <a:txBody>
                    <a:bodyPr/>
                    <a:lstStyle/>
                    <a:p>
                      <a:pPr marL="0" marR="0" indent="66675" algn="l" defTabSz="801929" rtl="0" eaLnBrk="1" fontAlgn="auto" latinLnBrk="0" hangingPunct="1">
                        <a:lnSpc>
                          <a:spcPts val="1700"/>
                        </a:lnSpc>
                        <a:spcBef>
                          <a:spcPts val="0"/>
                        </a:spcBef>
                        <a:spcAft>
                          <a:spcPts val="0"/>
                        </a:spcAft>
                        <a:buClrTx/>
                        <a:buSzTx/>
                        <a:buFontTx/>
                        <a:buNone/>
                        <a:tabLst/>
                        <a:defRPr/>
                      </a:pPr>
                      <a:r>
                        <a:rPr kumimoji="1" lang="ja-JP" altLang="en-US" sz="1200" kern="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あったかスクラム事業</a:t>
                      </a:r>
                      <a:r>
                        <a:rPr kumimoji="1" lang="ja-JP" altLang="en-US" sz="1200" kern="0" dirty="0" err="1">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ち</a:t>
                      </a:r>
                      <a:r>
                        <a:rPr kumimoji="1" lang="ja-JP" altLang="en-US" sz="1200" kern="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まき作り</a:t>
                      </a:r>
                      <a:endParaRPr kumimoji="1" lang="en-US" altLang="ja-JP" sz="1200" kern="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marR="0" indent="66675" algn="l" defTabSz="801929" rtl="0" eaLnBrk="1" fontAlgn="auto" latinLnBrk="0" hangingPunct="1">
                        <a:lnSpc>
                          <a:spcPts val="1700"/>
                        </a:lnSpc>
                        <a:spcBef>
                          <a:spcPts val="0"/>
                        </a:spcBef>
                        <a:spcAft>
                          <a:spcPts val="0"/>
                        </a:spcAft>
                        <a:buClrTx/>
                        <a:buSzTx/>
                        <a:buFontTx/>
                        <a:buNone/>
                        <a:tabLst/>
                        <a:defRPr/>
                      </a:pPr>
                      <a:endParaRPr 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l">
                        <a:lnSpc>
                          <a:spcPts val="1700"/>
                        </a:lnSpc>
                        <a:spcAft>
                          <a:spcPts val="0"/>
                        </a:spcAft>
                      </a:pPr>
                      <a:r>
                        <a:rPr lang="ja-JP" altLang="en-US"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日本画　ラウンドダンス</a:t>
                      </a:r>
                      <a:endParaRPr 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l">
                        <a:lnSpc>
                          <a:spcPts val="1700"/>
                        </a:lnSpc>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extLst>
                  <a:ext uri="{0D108BD9-81ED-4DB2-BD59-A6C34878D82A}">
                    <a16:rowId xmlns:a16="http://schemas.microsoft.com/office/drawing/2014/main" val="10014"/>
                  </a:ext>
                </a:extLst>
              </a:tr>
              <a:tr h="222783">
                <a:tc>
                  <a:txBody>
                    <a:bodyPr/>
                    <a:lstStyle/>
                    <a:p>
                      <a:pPr marL="0" algn="ctr" defTabSz="801929" rtl="0" eaLnBrk="1" latinLnBrk="0" hangingPunct="1">
                        <a:lnSpc>
                          <a:spcPts val="1400"/>
                        </a:lnSpc>
                        <a:spcAft>
                          <a:spcPts val="0"/>
                        </a:spcAft>
                      </a:pPr>
                      <a:r>
                        <a:rPr lang="en-US" sz="1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14</a:t>
                      </a:r>
                      <a:endParaRPr lang="ja-JP" sz="1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noFill/>
                  </a:tcPr>
                </a:tc>
                <a:tc>
                  <a:txBody>
                    <a:bodyPr/>
                    <a:lstStyle/>
                    <a:p>
                      <a:pPr algn="ctr"/>
                      <a:r>
                        <a:rPr lang="ja-JP" altLang="en-US" sz="1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水</a:t>
                      </a:r>
                    </a:p>
                  </a:txBody>
                  <a:tcPr marL="36000" marR="0" marT="0" marB="0" anchor="b">
                    <a:noFill/>
                  </a:tcPr>
                </a:tc>
                <a:tc>
                  <a:txBody>
                    <a:bodyPr/>
                    <a:lstStyle/>
                    <a:p>
                      <a:pPr marL="0" marR="0" indent="66675" algn="l" defTabSz="801929" rtl="0" eaLnBrk="1" fontAlgn="auto" latinLnBrk="0" hangingPunct="1">
                        <a:lnSpc>
                          <a:spcPts val="1700"/>
                        </a:lnSpc>
                        <a:spcBef>
                          <a:spcPts val="0"/>
                        </a:spcBef>
                        <a:spcAft>
                          <a:spcPts val="0"/>
                        </a:spcAft>
                        <a:buClrTx/>
                        <a:buSzTx/>
                        <a:buFontTx/>
                        <a:buNone/>
                        <a:tabLst/>
                        <a:defRPr/>
                      </a:pPr>
                      <a:r>
                        <a:rPr lang="ja-JP" altLang="en-US" sz="1200" kern="100" dirty="0">
                          <a:effectLst/>
                          <a:latin typeface="メイリオ" panose="020B0604030504040204" pitchFamily="50" charset="-128"/>
                          <a:ea typeface="メイリオ" panose="020B0604030504040204" pitchFamily="50" charset="-128"/>
                          <a:cs typeface="メイリオ" panose="020B0604030504040204" pitchFamily="50" charset="-128"/>
                        </a:rPr>
                        <a:t>救急法講習会</a:t>
                      </a:r>
                      <a:endParaRPr lang="ja-JP" alt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just">
                        <a:lnSpc>
                          <a:spcPts val="1700"/>
                        </a:lnSpc>
                        <a:spcAft>
                          <a:spcPts val="0"/>
                        </a:spcAft>
                      </a:pPr>
                      <a:r>
                        <a:rPr lang="ja-JP" altLang="en-US"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ステップ</a:t>
                      </a:r>
                      <a:r>
                        <a:rPr lang="en-US" alt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21</a:t>
                      </a:r>
                      <a:endParaRPr 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just">
                        <a:lnSpc>
                          <a:spcPts val="1700"/>
                        </a:lnSpc>
                        <a:spcAft>
                          <a:spcPts val="0"/>
                        </a:spcAft>
                      </a:pPr>
                      <a:r>
                        <a:rPr lang="ja-JP" altLang="en-US"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絵手紙</a:t>
                      </a:r>
                      <a:endParaRPr 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nchor="b"/>
                </a:tc>
                <a:tc>
                  <a:txBody>
                    <a:bodyPr/>
                    <a:lstStyle/>
                    <a:p>
                      <a:pPr marL="0" marR="0" indent="66675" algn="just" defTabSz="801929" rtl="0" eaLnBrk="1" fontAlgn="auto" latinLnBrk="0" hangingPunct="1">
                        <a:lnSpc>
                          <a:spcPts val="1700"/>
                        </a:lnSpc>
                        <a:spcBef>
                          <a:spcPts val="0"/>
                        </a:spcBef>
                        <a:spcAft>
                          <a:spcPts val="0"/>
                        </a:spcAft>
                        <a:buClrTx/>
                        <a:buSzTx/>
                        <a:buFontTx/>
                        <a:buNone/>
                        <a:tabLst/>
                        <a:defRPr/>
                      </a:pPr>
                      <a:r>
                        <a:rPr lang="ja-JP" altLang="en-US"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都山流尺八</a:t>
                      </a:r>
                      <a:endParaRPr lang="ja-JP" alt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extLst>
                  <a:ext uri="{0D108BD9-81ED-4DB2-BD59-A6C34878D82A}">
                    <a16:rowId xmlns:a16="http://schemas.microsoft.com/office/drawing/2014/main" val="10015"/>
                  </a:ext>
                </a:extLst>
              </a:tr>
              <a:tr h="252284">
                <a:tc>
                  <a:txBody>
                    <a:bodyPr/>
                    <a:lstStyle/>
                    <a:p>
                      <a:pPr algn="ctr">
                        <a:lnSpc>
                          <a:spcPts val="1700"/>
                        </a:lnSpc>
                        <a:spcAft>
                          <a:spcPts val="0"/>
                        </a:spcAft>
                      </a:pPr>
                      <a:r>
                        <a:rPr lang="en-US" sz="1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15</a:t>
                      </a:r>
                      <a:endParaRPr lang="ja-JP" sz="1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noFill/>
                  </a:tcPr>
                </a:tc>
                <a:tc>
                  <a:txBody>
                    <a:bodyPr/>
                    <a:lstStyle/>
                    <a:p>
                      <a:pPr marL="0" algn="ctr" defTabSz="801929" rtl="0" eaLnBrk="1" latinLnBrk="0" hangingPunct="1">
                        <a:lnSpc>
                          <a:spcPts val="1700"/>
                        </a:lnSpc>
                        <a:spcAft>
                          <a:spcPts val="0"/>
                        </a:spcAft>
                      </a:pPr>
                      <a:r>
                        <a:rPr lang="ja-JP" altLang="en-US" sz="1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木</a:t>
                      </a:r>
                    </a:p>
                  </a:txBody>
                  <a:tcPr marL="36000" marR="0" marT="0" marB="0" anchor="b">
                    <a:noFill/>
                  </a:tcPr>
                </a:tc>
                <a:tc>
                  <a:txBody>
                    <a:bodyPr/>
                    <a:lstStyle/>
                    <a:p>
                      <a:pPr marL="0" marR="43815" indent="66675" algn="l" defTabSz="1069208" rtl="0" eaLnBrk="1" fontAlgn="auto" latinLnBrk="0" hangingPunct="1">
                        <a:lnSpc>
                          <a:spcPts val="1700"/>
                        </a:lnSpc>
                        <a:spcBef>
                          <a:spcPts val="0"/>
                        </a:spcBef>
                        <a:spcAft>
                          <a:spcPts val="0"/>
                        </a:spcAft>
                        <a:buClrTx/>
                        <a:buSzTx/>
                        <a:buFontTx/>
                        <a:buNone/>
                        <a:tabLst/>
                        <a:defRPr/>
                      </a:pPr>
                      <a:endParaRPr kumimoji="1" lang="ja-JP" altLang="ja-JP" sz="1200" kern="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l">
                        <a:lnSpc>
                          <a:spcPts val="1700"/>
                        </a:lnSpc>
                        <a:spcAft>
                          <a:spcPts val="0"/>
                        </a:spcAft>
                      </a:pPr>
                      <a:r>
                        <a:rPr lang="ja-JP" altLang="en-US"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フォークダンス</a:t>
                      </a:r>
                      <a:endParaRPr 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l">
                        <a:lnSpc>
                          <a:spcPts val="1700"/>
                        </a:lnSpc>
                        <a:spcAft>
                          <a:spcPts val="0"/>
                        </a:spcAft>
                      </a:pPr>
                      <a:r>
                        <a:rPr lang="ja-JP" altLang="en-US"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フラダンス</a:t>
                      </a:r>
                      <a:endParaRPr 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l">
                        <a:lnSpc>
                          <a:spcPts val="1700"/>
                        </a:lnSpc>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extLst>
                  <a:ext uri="{0D108BD9-81ED-4DB2-BD59-A6C34878D82A}">
                    <a16:rowId xmlns:a16="http://schemas.microsoft.com/office/drawing/2014/main" val="10016"/>
                  </a:ext>
                </a:extLst>
              </a:tr>
              <a:tr h="222783">
                <a:tc>
                  <a:txBody>
                    <a:bodyPr/>
                    <a:lstStyle/>
                    <a:p>
                      <a:pPr marL="0" algn="ctr" defTabSz="801929" rtl="0" eaLnBrk="1" latinLnBrk="0" hangingPunct="1">
                        <a:lnSpc>
                          <a:spcPts val="1700"/>
                        </a:lnSpc>
                        <a:spcAft>
                          <a:spcPts val="0"/>
                        </a:spcAft>
                      </a:pPr>
                      <a:r>
                        <a:rPr lang="en-US" sz="1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16</a:t>
                      </a:r>
                      <a:endParaRPr lang="ja-JP" sz="1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noFill/>
                  </a:tcPr>
                </a:tc>
                <a:tc>
                  <a:txBody>
                    <a:bodyPr/>
                    <a:lstStyle/>
                    <a:p>
                      <a:pPr algn="ctr"/>
                      <a:r>
                        <a:rPr lang="ja-JP" altLang="en-US" sz="1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金</a:t>
                      </a:r>
                    </a:p>
                  </a:txBody>
                  <a:tcPr marL="36000" marR="0" marT="0" marB="0" anchor="b">
                    <a:noFill/>
                  </a:tcPr>
                </a:tc>
                <a:tc>
                  <a:txBody>
                    <a:bodyPr/>
                    <a:lstStyle/>
                    <a:p>
                      <a:pPr marL="0" marR="0" indent="66675" algn="l" defTabSz="801929" rtl="0" eaLnBrk="1" fontAlgn="auto" latinLnBrk="0" hangingPunct="1">
                        <a:lnSpc>
                          <a:spcPts val="1700"/>
                        </a:lnSpc>
                        <a:spcBef>
                          <a:spcPts val="0"/>
                        </a:spcBef>
                        <a:spcAft>
                          <a:spcPts val="0"/>
                        </a:spcAft>
                        <a:buClrTx/>
                        <a:buSzTx/>
                        <a:buFontTx/>
                        <a:buNone/>
                        <a:tabLst/>
                        <a:defRPr/>
                      </a:pPr>
                      <a:endParaRPr lang="ja-JP" alt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l">
                        <a:lnSpc>
                          <a:spcPts val="1700"/>
                        </a:lnSpc>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l">
                        <a:lnSpc>
                          <a:spcPts val="1700"/>
                        </a:lnSpc>
                        <a:spcAft>
                          <a:spcPts val="0"/>
                        </a:spcAft>
                      </a:pPr>
                      <a:r>
                        <a:rPr lang="ja-JP" altLang="en-US"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水彩画</a:t>
                      </a:r>
                      <a:endParaRPr 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marR="0" indent="66675" algn="l" defTabSz="801929" rtl="0" eaLnBrk="1" fontAlgn="auto" latinLnBrk="0" hangingPunct="1">
                        <a:lnSpc>
                          <a:spcPts val="1700"/>
                        </a:lnSpc>
                        <a:spcBef>
                          <a:spcPts val="0"/>
                        </a:spcBef>
                        <a:spcAft>
                          <a:spcPts val="0"/>
                        </a:spcAft>
                        <a:buClrTx/>
                        <a:buSzTx/>
                        <a:buFontTx/>
                        <a:buNone/>
                        <a:tabLst/>
                        <a:defRPr/>
                      </a:pPr>
                      <a:endParaRPr lang="ja-JP" alt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extLst>
                  <a:ext uri="{0D108BD9-81ED-4DB2-BD59-A6C34878D82A}">
                    <a16:rowId xmlns:a16="http://schemas.microsoft.com/office/drawing/2014/main" val="10017"/>
                  </a:ext>
                </a:extLst>
              </a:tr>
              <a:tr h="222783">
                <a:tc>
                  <a:txBody>
                    <a:bodyPr/>
                    <a:lstStyle/>
                    <a:p>
                      <a:pPr marL="0" marR="0" indent="0" algn="ctr" defTabSz="801929" rtl="0" eaLnBrk="1" fontAlgn="auto" latinLnBrk="0" hangingPunct="1">
                        <a:lnSpc>
                          <a:spcPts val="1400"/>
                        </a:lnSpc>
                        <a:spcBef>
                          <a:spcPts val="0"/>
                        </a:spcBef>
                        <a:spcAft>
                          <a:spcPts val="0"/>
                        </a:spcAft>
                        <a:buClrTx/>
                        <a:buSzTx/>
                        <a:buFontTx/>
                        <a:buNone/>
                        <a:tabLst/>
                        <a:defRPr/>
                      </a:pPr>
                      <a:r>
                        <a:rPr kumimoji="1" lang="en-US" sz="1400" b="1"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17</a:t>
                      </a:r>
                      <a:endParaRPr kumimoji="1" lang="ja-JP" altLang="en-US" sz="1400" b="1"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solidFill>
                      <a:srgbClr val="8FAADC"/>
                    </a:solidFill>
                  </a:tcPr>
                </a:tc>
                <a:tc>
                  <a:txBody>
                    <a:bodyPr/>
                    <a:lstStyle/>
                    <a:p>
                      <a:pPr marL="0" algn="ctr" defTabSz="801929" rtl="0" eaLnBrk="1" latinLnBrk="0" hangingPunct="1">
                        <a:lnSpc>
                          <a:spcPts val="1400"/>
                        </a:lnSpc>
                        <a:spcAft>
                          <a:spcPts val="0"/>
                        </a:spcAft>
                      </a:pPr>
                      <a:r>
                        <a:rPr kumimoji="1" lang="ja-JP" altLang="en-US" sz="1400" b="1"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土</a:t>
                      </a:r>
                    </a:p>
                  </a:txBody>
                  <a:tcPr marL="36000" marR="0" marT="0" marB="0" anchor="b">
                    <a:solidFill>
                      <a:srgbClr val="8FAADC"/>
                    </a:solidFill>
                  </a:tcPr>
                </a:tc>
                <a:tc>
                  <a:txBody>
                    <a:bodyPr/>
                    <a:lstStyle/>
                    <a:p>
                      <a:pPr marL="0" marR="66675" indent="66675" algn="l" defTabSz="801929" rtl="0" eaLnBrk="1" fontAlgn="auto" latinLnBrk="0" hangingPunct="1">
                        <a:lnSpc>
                          <a:spcPts val="1700"/>
                        </a:lnSpc>
                        <a:spcBef>
                          <a:spcPts val="0"/>
                        </a:spcBef>
                        <a:spcAft>
                          <a:spcPts val="0"/>
                        </a:spcAft>
                        <a:buClrTx/>
                        <a:buSzTx/>
                        <a:buFontTx/>
                        <a:buNone/>
                        <a:tabLst/>
                        <a:defRPr/>
                      </a:pPr>
                      <a:r>
                        <a:rPr kumimoji="1" lang="ja-JP" altLang="en-US" sz="1200" kern="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町民体育大会準備</a:t>
                      </a:r>
                      <a:endParaRPr kumimoji="1" lang="ja-JP" altLang="ja-JP" sz="1200" kern="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indent="66675" algn="just" defTabSz="801929" rtl="0" eaLnBrk="1" latinLnBrk="0" hangingPunct="1">
                        <a:lnSpc>
                          <a:spcPts val="1700"/>
                        </a:lnSpc>
                        <a:spcAft>
                          <a:spcPts val="0"/>
                        </a:spcAft>
                      </a:pPr>
                      <a:endParaRPr kumimoji="1" lang="ja-JP"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indent="66675" algn="just" defTabSz="801929" rtl="0" eaLnBrk="1" latinLnBrk="0" hangingPunct="1">
                        <a:lnSpc>
                          <a:spcPts val="1700"/>
                        </a:lnSpc>
                        <a:spcAft>
                          <a:spcPts val="0"/>
                        </a:spcAft>
                      </a:pPr>
                      <a:r>
                        <a:rPr kumimoji="1" lang="ja-JP" altLang="en-US"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子供書道　囲碁</a:t>
                      </a:r>
                      <a:endParaRPr kumimoji="1" lang="ja-JP"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marR="0" lvl="0" indent="66675" algn="l" defTabSz="801929" rtl="0" eaLnBrk="1" fontAlgn="auto" latinLnBrk="0" hangingPunct="1">
                        <a:lnSpc>
                          <a:spcPts val="1700"/>
                        </a:lnSpc>
                        <a:spcBef>
                          <a:spcPts val="0"/>
                        </a:spcBef>
                        <a:spcAft>
                          <a:spcPts val="0"/>
                        </a:spcAft>
                        <a:buClrTx/>
                        <a:buSzTx/>
                        <a:buFontTx/>
                        <a:buNone/>
                        <a:tabLst/>
                        <a:defRPr/>
                      </a:pPr>
                      <a:endParaRPr lang="ja-JP" altLang="ja-JP" sz="11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extLst>
                  <a:ext uri="{0D108BD9-81ED-4DB2-BD59-A6C34878D82A}">
                    <a16:rowId xmlns:a16="http://schemas.microsoft.com/office/drawing/2014/main" val="10018"/>
                  </a:ext>
                </a:extLst>
              </a:tr>
              <a:tr h="222783">
                <a:tc>
                  <a:txBody>
                    <a:bodyPr/>
                    <a:lstStyle/>
                    <a:p>
                      <a:pPr marL="0" marR="0" indent="0" algn="ctr" defTabSz="801929" rtl="0" eaLnBrk="1" fontAlgn="auto" latinLnBrk="0" hangingPunct="1">
                        <a:lnSpc>
                          <a:spcPts val="1400"/>
                        </a:lnSpc>
                        <a:spcBef>
                          <a:spcPts val="0"/>
                        </a:spcBef>
                        <a:spcAft>
                          <a:spcPts val="0"/>
                        </a:spcAft>
                        <a:buClrTx/>
                        <a:buSzTx/>
                        <a:buFontTx/>
                        <a:buNone/>
                        <a:tabLst/>
                        <a:defRPr/>
                      </a:pPr>
                      <a:r>
                        <a:rPr kumimoji="1" lang="en-US" sz="1400" b="1"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18</a:t>
                      </a:r>
                      <a:endParaRPr kumimoji="1" lang="ja-JP" altLang="en-US" sz="1400" b="1"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solidFill>
                      <a:srgbClr val="8FAADC"/>
                    </a:solidFill>
                  </a:tcPr>
                </a:tc>
                <a:tc>
                  <a:txBody>
                    <a:bodyPr/>
                    <a:lstStyle/>
                    <a:p>
                      <a:pPr marL="0" algn="ctr" defTabSz="801929" rtl="0" eaLnBrk="1" latinLnBrk="0" hangingPunct="1">
                        <a:lnSpc>
                          <a:spcPts val="1400"/>
                        </a:lnSpc>
                        <a:spcAft>
                          <a:spcPts val="0"/>
                        </a:spcAft>
                      </a:pPr>
                      <a:r>
                        <a:rPr kumimoji="1" lang="ja-JP" altLang="en-US" sz="1400" b="1"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日</a:t>
                      </a:r>
                    </a:p>
                  </a:txBody>
                  <a:tcPr marL="36000" marR="0" marT="0" marB="0" anchor="b">
                    <a:solidFill>
                      <a:srgbClr val="8FAADC"/>
                    </a:solidFill>
                  </a:tcPr>
                </a:tc>
                <a:tc>
                  <a:txBody>
                    <a:bodyPr/>
                    <a:lstStyle/>
                    <a:p>
                      <a:pPr marL="0" marR="66675" indent="66675" algn="l" defTabSz="801929" rtl="0" eaLnBrk="1" fontAlgn="auto" latinLnBrk="0" hangingPunct="1">
                        <a:lnSpc>
                          <a:spcPts val="1700"/>
                        </a:lnSpc>
                        <a:spcBef>
                          <a:spcPts val="0"/>
                        </a:spcBef>
                        <a:spcAft>
                          <a:spcPts val="0"/>
                        </a:spcAft>
                        <a:buClrTx/>
                        <a:buSzTx/>
                        <a:buFontTx/>
                        <a:buNone/>
                        <a:tabLst/>
                        <a:defRPr/>
                      </a:pPr>
                      <a:r>
                        <a:rPr kumimoji="1" lang="ja-JP" altLang="en-US" sz="1200" b="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町民体育大会　　クリーンまつえ運動</a:t>
                      </a:r>
                      <a:r>
                        <a:rPr kumimoji="1" lang="ja-JP" altLang="en-US" sz="1100" b="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1100" b="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nchor="b"/>
                </a:tc>
                <a:tc>
                  <a:txBody>
                    <a:bodyPr/>
                    <a:lstStyle/>
                    <a:p>
                      <a:pPr marL="0" indent="66675" algn="just" defTabSz="801929" rtl="0" eaLnBrk="1" latinLnBrk="0" hangingPunct="1">
                        <a:lnSpc>
                          <a:spcPts val="1700"/>
                        </a:lnSpc>
                        <a:spcAft>
                          <a:spcPts val="0"/>
                        </a:spcAft>
                      </a:pPr>
                      <a:endParaRPr kumimoji="1" lang="ja-JP"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indent="66675" algn="just" defTabSz="801929" rtl="0" eaLnBrk="1" latinLnBrk="0" hangingPunct="1">
                        <a:lnSpc>
                          <a:spcPts val="1700"/>
                        </a:lnSpc>
                        <a:spcAft>
                          <a:spcPts val="0"/>
                        </a:spcAft>
                      </a:pPr>
                      <a:endParaRPr kumimoji="1" lang="ja-JP"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indent="66675" algn="just" defTabSz="801929" rtl="0" eaLnBrk="1" latinLnBrk="0" hangingPunct="1">
                        <a:lnSpc>
                          <a:spcPts val="1700"/>
                        </a:lnSpc>
                        <a:spcAft>
                          <a:spcPts val="0"/>
                        </a:spcAft>
                      </a:pPr>
                      <a:endParaRPr kumimoji="1" lang="ja-JP"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extLst>
                  <a:ext uri="{0D108BD9-81ED-4DB2-BD59-A6C34878D82A}">
                    <a16:rowId xmlns:a16="http://schemas.microsoft.com/office/drawing/2014/main" val="10019"/>
                  </a:ext>
                </a:extLst>
              </a:tr>
              <a:tr h="222783">
                <a:tc>
                  <a:txBody>
                    <a:bodyPr/>
                    <a:lstStyle/>
                    <a:p>
                      <a:pPr marL="0" marR="0" indent="0" algn="ctr" defTabSz="1069208" rtl="0" eaLnBrk="1" fontAlgn="auto" latinLnBrk="0" hangingPunct="1">
                        <a:lnSpc>
                          <a:spcPts val="1700"/>
                        </a:lnSpc>
                        <a:spcBef>
                          <a:spcPts val="0"/>
                        </a:spcBef>
                        <a:spcAft>
                          <a:spcPts val="0"/>
                        </a:spcAft>
                        <a:buClrTx/>
                        <a:buSzTx/>
                        <a:buFontTx/>
                        <a:buNone/>
                        <a:tabLst/>
                        <a:defRPr/>
                      </a:pPr>
                      <a:r>
                        <a:rPr kumimoji="1" lang="en-US" sz="14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19</a:t>
                      </a:r>
                      <a:endParaRPr kumimoji="1" lang="ja-JP" sz="14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noFill/>
                  </a:tcPr>
                </a:tc>
                <a:tc>
                  <a:txBody>
                    <a:bodyPr/>
                    <a:lstStyle/>
                    <a:p>
                      <a:pPr marL="0" marR="0" indent="0" algn="ctr" defTabSz="1069208" rtl="0" eaLnBrk="1" fontAlgn="auto" latinLnBrk="0" hangingPunct="1">
                        <a:lnSpc>
                          <a:spcPts val="1700"/>
                        </a:lnSpc>
                        <a:spcBef>
                          <a:spcPts val="0"/>
                        </a:spcBef>
                        <a:spcAft>
                          <a:spcPts val="0"/>
                        </a:spcAft>
                        <a:buClrTx/>
                        <a:buSzTx/>
                        <a:buFontTx/>
                        <a:buNone/>
                        <a:tabLst/>
                        <a:defRPr/>
                      </a:pPr>
                      <a:r>
                        <a:rPr kumimoji="1" lang="ja-JP" altLang="en-US" sz="14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p>
                  </a:txBody>
                  <a:tcPr marL="36000" marR="0" marT="0" marB="0" anchor="b">
                    <a:noFill/>
                  </a:tcPr>
                </a:tc>
                <a:tc>
                  <a:txBody>
                    <a:bodyPr/>
                    <a:lstStyle/>
                    <a:p>
                      <a:pPr marL="0" marR="66675" indent="66675" algn="l" defTabSz="801929" rtl="0" eaLnBrk="1" fontAlgn="auto" latinLnBrk="0" hangingPunct="1">
                        <a:lnSpc>
                          <a:spcPts val="1700"/>
                        </a:lnSpc>
                        <a:spcBef>
                          <a:spcPts val="0"/>
                        </a:spcBef>
                        <a:spcAft>
                          <a:spcPts val="0"/>
                        </a:spcAft>
                        <a:buClrTx/>
                        <a:buSzTx/>
                        <a:buFontTx/>
                        <a:buNone/>
                        <a:tabLst/>
                        <a:defRPr/>
                      </a:pPr>
                      <a:r>
                        <a:rPr kumimoji="1" lang="ja-JP" altLang="en-US" sz="1200" b="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事務室閉室　　　　　　　　　　　　　　　　　子ども見守りあいさつ運動</a:t>
                      </a:r>
                      <a:r>
                        <a:rPr kumimoji="1" lang="en-US" altLang="ja-JP" sz="1200" b="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登校</a:t>
                      </a:r>
                      <a:r>
                        <a:rPr kumimoji="1" lang="en-US" altLang="ja-JP" sz="1200" b="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ja-JP" sz="12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marR="0" indent="0" algn="just" defTabSz="801929" rtl="0" eaLnBrk="1" fontAlgn="auto" latinLnBrk="0" hangingPunct="1">
                        <a:lnSpc>
                          <a:spcPts val="1700"/>
                        </a:lnSpc>
                        <a:spcBef>
                          <a:spcPts val="0"/>
                        </a:spcBef>
                        <a:spcAft>
                          <a:spcPts val="0"/>
                        </a:spcAft>
                        <a:buClrTx/>
                        <a:buSzTx/>
                        <a:buFontTx/>
                        <a:buNone/>
                        <a:tabLst/>
                        <a:defRPr/>
                      </a:pPr>
                      <a:endParaRPr lang="ja-JP" alt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algn="just" defTabSz="801929" rtl="0" eaLnBrk="1" latinLnBrk="0" hangingPunct="1">
                        <a:lnSpc>
                          <a:spcPts val="1700"/>
                        </a:lnSpc>
                        <a:spcAft>
                          <a:spcPts val="0"/>
                        </a:spcAft>
                      </a:pPr>
                      <a:r>
                        <a:rPr kumimoji="1" lang="en-US" altLang="ja-JP"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marR="0" indent="0" algn="just" defTabSz="801929" rtl="0" eaLnBrk="1" fontAlgn="auto" latinLnBrk="0" hangingPunct="1">
                        <a:lnSpc>
                          <a:spcPts val="1700"/>
                        </a:lnSpc>
                        <a:spcBef>
                          <a:spcPts val="0"/>
                        </a:spcBef>
                        <a:spcAft>
                          <a:spcPts val="0"/>
                        </a:spcAft>
                        <a:buClrTx/>
                        <a:buSzTx/>
                        <a:buFontTx/>
                        <a:buNone/>
                        <a:tabLst/>
                        <a:defRPr/>
                      </a:pPr>
                      <a:r>
                        <a:rPr kumimoji="1" lang="en-US" altLang="ja-JP"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ステップ</a:t>
                      </a:r>
                      <a:r>
                        <a:rPr kumimoji="1" lang="en-US" altLang="ja-JP"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21</a:t>
                      </a:r>
                      <a:endParaRPr kumimoji="1" lang="ja-JP" altLang="en-US"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extLst>
                  <a:ext uri="{0D108BD9-81ED-4DB2-BD59-A6C34878D82A}">
                    <a16:rowId xmlns:a16="http://schemas.microsoft.com/office/drawing/2014/main" val="10020"/>
                  </a:ext>
                </a:extLst>
              </a:tr>
              <a:tr h="222783">
                <a:tc>
                  <a:txBody>
                    <a:bodyPr/>
                    <a:lstStyle/>
                    <a:p>
                      <a:pPr marL="0" marR="0" indent="0" algn="ctr" defTabSz="1069208" rtl="0" eaLnBrk="1" fontAlgn="auto" latinLnBrk="0" hangingPunct="1">
                        <a:lnSpc>
                          <a:spcPts val="1700"/>
                        </a:lnSpc>
                        <a:spcBef>
                          <a:spcPts val="0"/>
                        </a:spcBef>
                        <a:spcAft>
                          <a:spcPts val="0"/>
                        </a:spcAft>
                        <a:buClrTx/>
                        <a:buSzTx/>
                        <a:buFontTx/>
                        <a:buNone/>
                        <a:tabLst/>
                        <a:defRPr/>
                      </a:pPr>
                      <a:r>
                        <a:rPr kumimoji="1" lang="en-US" sz="14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a:t>
                      </a:r>
                      <a:endParaRPr kumimoji="1" lang="ja-JP" sz="14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noFill/>
                  </a:tcPr>
                </a:tc>
                <a:tc>
                  <a:txBody>
                    <a:bodyPr/>
                    <a:lstStyle/>
                    <a:p>
                      <a:pPr marL="0" marR="0" indent="0" algn="ctr" defTabSz="1069208" rtl="0" eaLnBrk="1" fontAlgn="auto" latinLnBrk="0" hangingPunct="1">
                        <a:lnSpc>
                          <a:spcPts val="1700"/>
                        </a:lnSpc>
                        <a:spcBef>
                          <a:spcPts val="0"/>
                        </a:spcBef>
                        <a:spcAft>
                          <a:spcPts val="0"/>
                        </a:spcAft>
                        <a:buClrTx/>
                        <a:buSzTx/>
                        <a:buFontTx/>
                        <a:buNone/>
                        <a:tabLst/>
                        <a:defRPr/>
                      </a:pPr>
                      <a:r>
                        <a:rPr kumimoji="1" lang="ja-JP" altLang="en-US" sz="14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火</a:t>
                      </a:r>
                    </a:p>
                  </a:txBody>
                  <a:tcPr marL="36000" marR="0" marT="0" marB="0" anchor="b">
                    <a:noFill/>
                  </a:tcPr>
                </a:tc>
                <a:tc>
                  <a:txBody>
                    <a:bodyPr/>
                    <a:lstStyle/>
                    <a:p>
                      <a:pPr marL="0" marR="66675" indent="66675" algn="l" defTabSz="801929" rtl="0" eaLnBrk="1" fontAlgn="auto" latinLnBrk="0" hangingPunct="1">
                        <a:lnSpc>
                          <a:spcPts val="1700"/>
                        </a:lnSpc>
                        <a:spcBef>
                          <a:spcPts val="0"/>
                        </a:spcBef>
                        <a:spcAft>
                          <a:spcPts val="0"/>
                        </a:spcAft>
                        <a:buClrTx/>
                        <a:buSzTx/>
                        <a:buFontTx/>
                        <a:buNone/>
                        <a:tabLst/>
                        <a:defRPr/>
                      </a:pPr>
                      <a:endParaRPr kumimoji="1" lang="ja-JP" altLang="ja-JP" sz="12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marR="0" indent="0" algn="just" defTabSz="801929" rtl="0" eaLnBrk="1" fontAlgn="auto" latinLnBrk="0" hangingPunct="1">
                        <a:lnSpc>
                          <a:spcPts val="1700"/>
                        </a:lnSpc>
                        <a:spcBef>
                          <a:spcPts val="0"/>
                        </a:spcBef>
                        <a:spcAft>
                          <a:spcPts val="0"/>
                        </a:spcAft>
                        <a:buClrTx/>
                        <a:buSzTx/>
                        <a:buFontTx/>
                        <a:buNone/>
                        <a:tabLst/>
                        <a:defRPr/>
                      </a:pPr>
                      <a:r>
                        <a:rPr lang="en-US" alt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alt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algn="just" defTabSz="801929" rtl="0" eaLnBrk="1" latinLnBrk="0" hangingPunct="1">
                        <a:lnSpc>
                          <a:spcPts val="1700"/>
                        </a:lnSpc>
                        <a:spcAft>
                          <a:spcPts val="0"/>
                        </a:spcAft>
                      </a:pPr>
                      <a:r>
                        <a:rPr kumimoji="1" lang="en-US" altLang="ja-JP" sz="1100" kern="0" baseline="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kern="0" baseline="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大正琴　ラウンドダンス</a:t>
                      </a:r>
                      <a:endParaRPr kumimoji="1" lang="ja-JP" altLang="en-US"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algn="just" defTabSz="801929" rtl="0" eaLnBrk="1" latinLnBrk="0" hangingPunct="1">
                        <a:lnSpc>
                          <a:spcPts val="1700"/>
                        </a:lnSpc>
                        <a:spcAft>
                          <a:spcPts val="0"/>
                        </a:spcAft>
                      </a:pPr>
                      <a:r>
                        <a:rPr kumimoji="1" lang="en-US" altLang="ja-JP"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詩吟</a:t>
                      </a:r>
                    </a:p>
                  </a:txBody>
                  <a:tcPr marL="36000" marR="0" marT="0" marB="0" anchor="b"/>
                </a:tc>
                <a:extLst>
                  <a:ext uri="{0D108BD9-81ED-4DB2-BD59-A6C34878D82A}">
                    <a16:rowId xmlns:a16="http://schemas.microsoft.com/office/drawing/2014/main" val="10021"/>
                  </a:ext>
                </a:extLst>
              </a:tr>
              <a:tr h="222783">
                <a:tc>
                  <a:txBody>
                    <a:bodyPr/>
                    <a:lstStyle/>
                    <a:p>
                      <a:pPr marL="0" algn="ctr" defTabSz="801929" rtl="0" eaLnBrk="1" latinLnBrk="0" hangingPunct="1">
                        <a:lnSpc>
                          <a:spcPts val="1700"/>
                        </a:lnSpc>
                        <a:spcAft>
                          <a:spcPts val="0"/>
                        </a:spcAft>
                      </a:pPr>
                      <a:r>
                        <a:rPr lang="en-US" sz="1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21</a:t>
                      </a:r>
                      <a:endParaRPr lang="ja-JP" sz="1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noFill/>
                  </a:tcPr>
                </a:tc>
                <a:tc>
                  <a:txBody>
                    <a:bodyPr/>
                    <a:lstStyle/>
                    <a:p>
                      <a:pPr algn="ctr"/>
                      <a:r>
                        <a:rPr lang="ja-JP" altLang="en-US" sz="1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水</a:t>
                      </a:r>
                    </a:p>
                  </a:txBody>
                  <a:tcPr marL="36000" marR="0" marT="0" marB="0" anchor="b">
                    <a:noFill/>
                  </a:tcPr>
                </a:tc>
                <a:tc>
                  <a:txBody>
                    <a:bodyPr/>
                    <a:lstStyle/>
                    <a:p>
                      <a:pPr marL="0" marR="66675" indent="66675" algn="l" defTabSz="801929" rtl="0" eaLnBrk="1" fontAlgn="auto" latinLnBrk="0" hangingPunct="1">
                        <a:lnSpc>
                          <a:spcPts val="1700"/>
                        </a:lnSpc>
                        <a:spcBef>
                          <a:spcPts val="0"/>
                        </a:spcBef>
                        <a:spcAft>
                          <a:spcPts val="0"/>
                        </a:spcAft>
                        <a:buClrTx/>
                        <a:buSzTx/>
                        <a:buFontTx/>
                        <a:buNone/>
                        <a:tabLst/>
                        <a:defRPr/>
                      </a:pPr>
                      <a:r>
                        <a:rPr kumimoji="1" lang="ja-JP" altLang="en-US" sz="1200" kern="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給食サービス</a:t>
                      </a:r>
                      <a:endParaRPr kumimoji="1" lang="ja-JP" altLang="ja-JP" sz="1200" kern="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marR="0" indent="0" algn="just" defTabSz="801929" rtl="0" eaLnBrk="1" fontAlgn="auto" latinLnBrk="0" hangingPunct="1">
                        <a:lnSpc>
                          <a:spcPts val="1700"/>
                        </a:lnSpc>
                        <a:spcBef>
                          <a:spcPts val="0"/>
                        </a:spcBef>
                        <a:spcAft>
                          <a:spcPts val="0"/>
                        </a:spcAft>
                        <a:buClrTx/>
                        <a:buSzTx/>
                        <a:buFontTx/>
                        <a:buNone/>
                        <a:tabLst/>
                        <a:defRPr/>
                      </a:pPr>
                      <a:r>
                        <a:rPr kumimoji="1" lang="ja-JP" altLang="en-US"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ステップ</a:t>
                      </a:r>
                      <a:r>
                        <a:rPr kumimoji="1" lang="en-US" altLang="ja-JP"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21</a:t>
                      </a:r>
                      <a:endParaRPr lang="ja-JP" alt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algn="just" defTabSz="801929" rtl="0" eaLnBrk="1" latinLnBrk="0" hangingPunct="1">
                        <a:lnSpc>
                          <a:spcPts val="1700"/>
                        </a:lnSpc>
                        <a:spcAft>
                          <a:spcPts val="0"/>
                        </a:spcAft>
                      </a:pPr>
                      <a:r>
                        <a:rPr kumimoji="1" lang="en-US" altLang="ja-JP"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marR="0" lvl="0" indent="0" algn="just" defTabSz="801929" rtl="0" eaLnBrk="1" fontAlgn="auto" latinLnBrk="0" hangingPunct="1">
                        <a:lnSpc>
                          <a:spcPts val="1700"/>
                        </a:lnSpc>
                        <a:spcBef>
                          <a:spcPts val="0"/>
                        </a:spcBef>
                        <a:spcAft>
                          <a:spcPts val="0"/>
                        </a:spcAft>
                        <a:buClrTx/>
                        <a:buSzTx/>
                        <a:buFontTx/>
                        <a:buNone/>
                        <a:tabLst/>
                        <a:defRPr/>
                      </a:pPr>
                      <a:r>
                        <a:rPr kumimoji="1" lang="ja-JP" altLang="en-US"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都山流尺八</a:t>
                      </a:r>
                      <a:endParaRPr lang="ja-JP" alt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extLst>
                  <a:ext uri="{0D108BD9-81ED-4DB2-BD59-A6C34878D82A}">
                    <a16:rowId xmlns:a16="http://schemas.microsoft.com/office/drawing/2014/main" val="10022"/>
                  </a:ext>
                </a:extLst>
              </a:tr>
              <a:tr h="222783">
                <a:tc>
                  <a:txBody>
                    <a:bodyPr/>
                    <a:lstStyle/>
                    <a:p>
                      <a:pPr algn="ctr">
                        <a:lnSpc>
                          <a:spcPts val="1700"/>
                        </a:lnSpc>
                        <a:spcAft>
                          <a:spcPts val="0"/>
                        </a:spcAft>
                      </a:pPr>
                      <a:r>
                        <a:rPr lang="en-US" sz="1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22</a:t>
                      </a:r>
                      <a:endParaRPr lang="ja-JP" sz="1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noFill/>
                  </a:tcPr>
                </a:tc>
                <a:tc>
                  <a:txBody>
                    <a:bodyPr/>
                    <a:lstStyle/>
                    <a:p>
                      <a:pPr algn="ctr"/>
                      <a:r>
                        <a:rPr lang="ja-JP" altLang="en-US" sz="1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木</a:t>
                      </a:r>
                    </a:p>
                  </a:txBody>
                  <a:tcPr marL="36000" marR="0" marT="0" marB="0" anchor="b">
                    <a:noFill/>
                  </a:tcPr>
                </a:tc>
                <a:tc>
                  <a:txBody>
                    <a:bodyPr/>
                    <a:lstStyle/>
                    <a:p>
                      <a:pPr marL="120650" marR="66675" indent="-34925" algn="l" defTabSz="1069208" rtl="0" eaLnBrk="1" latinLnBrk="0" hangingPunct="1">
                        <a:lnSpc>
                          <a:spcPts val="1700"/>
                        </a:lnSpc>
                        <a:spcAft>
                          <a:spcPts val="0"/>
                        </a:spcAft>
                      </a:pPr>
                      <a:r>
                        <a:rPr kumimoji="1" lang="ja-JP" altLang="en-US" sz="1200" b="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きしゃぽっぽ教室　</a:t>
                      </a:r>
                      <a:endParaRPr kumimoji="1" lang="ja-JP" sz="1200" b="0" kern="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marR="0" indent="0" algn="just" defTabSz="801929" rtl="0" eaLnBrk="1" fontAlgn="auto" latinLnBrk="0" hangingPunct="1">
                        <a:lnSpc>
                          <a:spcPts val="1700"/>
                        </a:lnSpc>
                        <a:spcBef>
                          <a:spcPts val="0"/>
                        </a:spcBef>
                        <a:spcAft>
                          <a:spcPts val="0"/>
                        </a:spcAft>
                        <a:buClrTx/>
                        <a:buSzTx/>
                        <a:buFontTx/>
                        <a:buNone/>
                        <a:tabLst/>
                        <a:defRPr/>
                      </a:pPr>
                      <a:endParaRPr kumimoji="1" lang="ja-JP" altLang="en-US"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marR="0" indent="0" algn="just" defTabSz="801929" rtl="0" eaLnBrk="1" fontAlgn="auto" latinLnBrk="0" hangingPunct="1">
                        <a:lnSpc>
                          <a:spcPts val="1700"/>
                        </a:lnSpc>
                        <a:spcBef>
                          <a:spcPts val="0"/>
                        </a:spcBef>
                        <a:spcAft>
                          <a:spcPts val="0"/>
                        </a:spcAft>
                        <a:buClrTx/>
                        <a:buSzTx/>
                        <a:buFontTx/>
                        <a:buNone/>
                        <a:tabLst/>
                        <a:defRPr/>
                      </a:pPr>
                      <a:r>
                        <a:rPr lang="en-US" alt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alt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algn="just" defTabSz="801929" rtl="0" eaLnBrk="1" latinLnBrk="0" hangingPunct="1">
                        <a:lnSpc>
                          <a:spcPts val="1700"/>
                        </a:lnSpc>
                        <a:spcAft>
                          <a:spcPts val="0"/>
                        </a:spcAft>
                      </a:pPr>
                      <a:endParaRPr kumimoji="1" lang="ja-JP" altLang="en-US"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extLst>
                  <a:ext uri="{0D108BD9-81ED-4DB2-BD59-A6C34878D82A}">
                    <a16:rowId xmlns:a16="http://schemas.microsoft.com/office/drawing/2014/main" val="10023"/>
                  </a:ext>
                </a:extLst>
              </a:tr>
              <a:tr h="222783">
                <a:tc>
                  <a:txBody>
                    <a:bodyPr/>
                    <a:lstStyle/>
                    <a:p>
                      <a:pPr marL="0" marR="0" indent="0" algn="ctr" defTabSz="1069208" rtl="0" eaLnBrk="1" fontAlgn="auto" latinLnBrk="0" hangingPunct="1">
                        <a:lnSpc>
                          <a:spcPts val="1700"/>
                        </a:lnSpc>
                        <a:spcBef>
                          <a:spcPts val="0"/>
                        </a:spcBef>
                        <a:spcAft>
                          <a:spcPts val="0"/>
                        </a:spcAft>
                        <a:buClrTx/>
                        <a:buSzTx/>
                        <a:buFontTx/>
                        <a:buNone/>
                        <a:tabLst/>
                        <a:defRPr/>
                      </a:pPr>
                      <a:r>
                        <a:rPr kumimoji="1" lang="en-US" sz="14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23</a:t>
                      </a:r>
                      <a:endParaRPr kumimoji="1" lang="ja-JP" sz="14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noFill/>
                  </a:tcPr>
                </a:tc>
                <a:tc>
                  <a:txBody>
                    <a:bodyPr/>
                    <a:lstStyle/>
                    <a:p>
                      <a:pPr algn="ctr"/>
                      <a:r>
                        <a:rPr lang="ja-JP" altLang="en-US" sz="1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金</a:t>
                      </a:r>
                    </a:p>
                  </a:txBody>
                  <a:tcPr marL="36000" marR="0" marT="0" marB="0" anchor="b">
                    <a:noFill/>
                  </a:tcPr>
                </a:tc>
                <a:tc>
                  <a:txBody>
                    <a:bodyPr/>
                    <a:lstStyle/>
                    <a:p>
                      <a:pPr marL="120650" marR="66675" indent="-34925" algn="l" defTabSz="1069208" rtl="0" eaLnBrk="1" latinLnBrk="0" hangingPunct="1">
                        <a:lnSpc>
                          <a:spcPts val="1700"/>
                        </a:lnSpc>
                        <a:spcAft>
                          <a:spcPts val="0"/>
                        </a:spcAft>
                      </a:pPr>
                      <a:r>
                        <a:rPr kumimoji="1" lang="ja-JP" altLang="en-US" sz="1200" b="0" kern="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子ども広場スタッフ会</a:t>
                      </a:r>
                      <a:endParaRPr kumimoji="1" lang="ja-JP" sz="1200" b="0" kern="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marR="0" indent="0" algn="just" defTabSz="801929" rtl="0" eaLnBrk="1" fontAlgn="auto" latinLnBrk="0" hangingPunct="1">
                        <a:lnSpc>
                          <a:spcPts val="1700"/>
                        </a:lnSpc>
                        <a:spcBef>
                          <a:spcPts val="0"/>
                        </a:spcBef>
                        <a:spcAft>
                          <a:spcPts val="0"/>
                        </a:spcAft>
                        <a:buClrTx/>
                        <a:buSzTx/>
                        <a:buFontTx/>
                        <a:buNone/>
                        <a:tabLst/>
                        <a:defRPr/>
                      </a:pPr>
                      <a:endParaRPr kumimoji="1" lang="ja-JP" altLang="en-US"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algn="just" defTabSz="801929" rtl="0" eaLnBrk="1" latinLnBrk="0" hangingPunct="1">
                        <a:lnSpc>
                          <a:spcPts val="1700"/>
                        </a:lnSpc>
                        <a:spcAft>
                          <a:spcPts val="0"/>
                        </a:spcAft>
                      </a:pPr>
                      <a:r>
                        <a:rPr kumimoji="1" lang="ja-JP" altLang="en-US" sz="1100" kern="0" baseline="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大正琴</a:t>
                      </a:r>
                      <a:endParaRPr kumimoji="1" lang="ja-JP" altLang="en-US"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algn="just" defTabSz="801929" rtl="0" eaLnBrk="1" latinLnBrk="0" hangingPunct="1">
                        <a:lnSpc>
                          <a:spcPts val="1700"/>
                        </a:lnSpc>
                        <a:spcAft>
                          <a:spcPts val="0"/>
                        </a:spcAft>
                      </a:pPr>
                      <a:r>
                        <a:rPr kumimoji="1" lang="en-US" altLang="ja-JP"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歌謡</a:t>
                      </a:r>
                      <a:r>
                        <a:rPr kumimoji="1" lang="en-US" altLang="ja-JP"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extLst>
                  <a:ext uri="{0D108BD9-81ED-4DB2-BD59-A6C34878D82A}">
                    <a16:rowId xmlns:a16="http://schemas.microsoft.com/office/drawing/2014/main" val="10024"/>
                  </a:ext>
                </a:extLst>
              </a:tr>
              <a:tr h="222783">
                <a:tc>
                  <a:txBody>
                    <a:bodyPr/>
                    <a:lstStyle/>
                    <a:p>
                      <a:pPr marL="0" marR="0" indent="0" algn="ctr" defTabSz="801929" rtl="0" eaLnBrk="1" fontAlgn="auto" latinLnBrk="0" hangingPunct="1">
                        <a:lnSpc>
                          <a:spcPts val="1400"/>
                        </a:lnSpc>
                        <a:spcBef>
                          <a:spcPts val="0"/>
                        </a:spcBef>
                        <a:spcAft>
                          <a:spcPts val="0"/>
                        </a:spcAft>
                        <a:buClrTx/>
                        <a:buSzTx/>
                        <a:buFontTx/>
                        <a:buNone/>
                        <a:tabLst/>
                        <a:defRPr/>
                      </a:pPr>
                      <a:r>
                        <a:rPr kumimoji="1" lang="en-US" sz="1400" b="1"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24</a:t>
                      </a:r>
                      <a:endParaRPr kumimoji="1" lang="ja-JP" altLang="en-US" sz="1400" b="1"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solidFill>
                      <a:srgbClr val="8FAADC"/>
                    </a:solidFill>
                  </a:tcPr>
                </a:tc>
                <a:tc>
                  <a:txBody>
                    <a:bodyPr/>
                    <a:lstStyle/>
                    <a:p>
                      <a:pPr marL="0" marR="0" indent="0" algn="ctr" defTabSz="801929" rtl="0" eaLnBrk="1" fontAlgn="auto" latinLnBrk="0" hangingPunct="1">
                        <a:lnSpc>
                          <a:spcPts val="1400"/>
                        </a:lnSpc>
                        <a:spcBef>
                          <a:spcPts val="0"/>
                        </a:spcBef>
                        <a:spcAft>
                          <a:spcPts val="0"/>
                        </a:spcAft>
                        <a:buClrTx/>
                        <a:buSzTx/>
                        <a:buFontTx/>
                        <a:buNone/>
                        <a:tabLst/>
                        <a:defRPr/>
                      </a:pPr>
                      <a:r>
                        <a:rPr kumimoji="1" lang="ja-JP" altLang="en-US" sz="1400" b="1"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土</a:t>
                      </a:r>
                    </a:p>
                  </a:txBody>
                  <a:tcPr marL="36000" marR="0" marT="0" marB="0" anchor="b">
                    <a:solidFill>
                      <a:srgbClr val="8FAADC"/>
                    </a:solidFill>
                  </a:tcPr>
                </a:tc>
                <a:tc>
                  <a:txBody>
                    <a:bodyPr/>
                    <a:lstStyle/>
                    <a:p>
                      <a:pPr marL="92075" marR="66675" indent="0" algn="l" defTabSz="1069208" rtl="0" eaLnBrk="1" latinLnBrk="0" hangingPunct="1">
                        <a:lnSpc>
                          <a:spcPts val="1700"/>
                        </a:lnSpc>
                        <a:spcAft>
                          <a:spcPts val="0"/>
                        </a:spcAft>
                      </a:pPr>
                      <a:endParaRPr kumimoji="1" lang="ja-JP" sz="12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algn="just" defTabSz="801929" rtl="0" eaLnBrk="1" latinLnBrk="0" hangingPunct="1">
                        <a:lnSpc>
                          <a:spcPts val="1700"/>
                        </a:lnSpc>
                        <a:spcAft>
                          <a:spcPts val="0"/>
                        </a:spcAft>
                      </a:pPr>
                      <a:r>
                        <a:rPr kumimoji="1" lang="en-US" altLang="ja-JP"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小原流生花</a:t>
                      </a:r>
                    </a:p>
                  </a:txBody>
                  <a:tcPr marL="36000" marR="0" marT="0" marB="0" anchor="b"/>
                </a:tc>
                <a:tc>
                  <a:txBody>
                    <a:bodyPr/>
                    <a:lstStyle/>
                    <a:p>
                      <a:pPr marL="0" marR="0" indent="0" algn="just" defTabSz="801929" rtl="0" eaLnBrk="1" fontAlgn="auto" latinLnBrk="0" hangingPunct="1">
                        <a:lnSpc>
                          <a:spcPts val="1700"/>
                        </a:lnSpc>
                        <a:spcBef>
                          <a:spcPts val="0"/>
                        </a:spcBef>
                        <a:spcAft>
                          <a:spcPts val="0"/>
                        </a:spcAft>
                        <a:buClrTx/>
                        <a:buSzTx/>
                        <a:buFontTx/>
                        <a:buNone/>
                        <a:tabLst/>
                        <a:defRPr/>
                      </a:pPr>
                      <a:r>
                        <a:rPr kumimoji="1"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大人書道　ゆめ座</a:t>
                      </a:r>
                    </a:p>
                  </a:txBody>
                  <a:tcPr marL="36000" marR="0" marT="0" marB="0" anchor="b"/>
                </a:tc>
                <a:tc>
                  <a:txBody>
                    <a:bodyPr/>
                    <a:lstStyle/>
                    <a:p>
                      <a:pPr marL="0" marR="0" indent="0" algn="just" defTabSz="801929" rtl="0" eaLnBrk="1" fontAlgn="auto" latinLnBrk="0" hangingPunct="1">
                        <a:lnSpc>
                          <a:spcPts val="1700"/>
                        </a:lnSpc>
                        <a:spcBef>
                          <a:spcPts val="0"/>
                        </a:spcBef>
                        <a:spcAft>
                          <a:spcPts val="0"/>
                        </a:spcAft>
                        <a:buClrTx/>
                        <a:buSzTx/>
                        <a:buFontTx/>
                        <a:buNone/>
                        <a:tabLst/>
                        <a:defRPr/>
                      </a:pPr>
                      <a:endParaRPr lang="ja-JP" alt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extLst>
                  <a:ext uri="{0D108BD9-81ED-4DB2-BD59-A6C34878D82A}">
                    <a16:rowId xmlns:a16="http://schemas.microsoft.com/office/drawing/2014/main" val="10025"/>
                  </a:ext>
                </a:extLst>
              </a:tr>
              <a:tr h="222783">
                <a:tc>
                  <a:txBody>
                    <a:bodyPr/>
                    <a:lstStyle/>
                    <a:p>
                      <a:pPr marL="0" marR="0" indent="0" algn="ctr" defTabSz="801929" rtl="0" eaLnBrk="1" fontAlgn="auto" latinLnBrk="0" hangingPunct="1">
                        <a:lnSpc>
                          <a:spcPts val="1400"/>
                        </a:lnSpc>
                        <a:spcBef>
                          <a:spcPts val="0"/>
                        </a:spcBef>
                        <a:spcAft>
                          <a:spcPts val="0"/>
                        </a:spcAft>
                        <a:buClrTx/>
                        <a:buSzTx/>
                        <a:buFontTx/>
                        <a:buNone/>
                        <a:tabLst/>
                        <a:defRPr/>
                      </a:pPr>
                      <a:r>
                        <a:rPr kumimoji="1" lang="en-US" sz="1400" b="1"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25</a:t>
                      </a:r>
                      <a:endParaRPr kumimoji="1" lang="ja-JP" altLang="en-US" sz="1400" b="1"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solidFill>
                      <a:srgbClr val="8FAADC"/>
                    </a:solidFill>
                  </a:tcPr>
                </a:tc>
                <a:tc>
                  <a:txBody>
                    <a:bodyPr/>
                    <a:lstStyle/>
                    <a:p>
                      <a:pPr marL="0" marR="0" indent="0" algn="ctr" defTabSz="801929" rtl="0" eaLnBrk="1" fontAlgn="auto" latinLnBrk="0" hangingPunct="1">
                        <a:lnSpc>
                          <a:spcPts val="1400"/>
                        </a:lnSpc>
                        <a:spcBef>
                          <a:spcPts val="0"/>
                        </a:spcBef>
                        <a:spcAft>
                          <a:spcPts val="0"/>
                        </a:spcAft>
                        <a:buClrTx/>
                        <a:buSzTx/>
                        <a:buFontTx/>
                        <a:buNone/>
                        <a:tabLst/>
                        <a:defRPr/>
                      </a:pPr>
                      <a:r>
                        <a:rPr kumimoji="1" lang="ja-JP" altLang="en-US" sz="1400" b="1"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日</a:t>
                      </a:r>
                    </a:p>
                  </a:txBody>
                  <a:tcPr marL="36000" marR="0" marT="0" marB="0" anchor="b">
                    <a:solidFill>
                      <a:srgbClr val="8FAADC"/>
                    </a:solidFill>
                  </a:tcPr>
                </a:tc>
                <a:tc>
                  <a:txBody>
                    <a:bodyPr/>
                    <a:lstStyle/>
                    <a:p>
                      <a:pPr algn="l"/>
                      <a:r>
                        <a:rPr kumimoji="1" lang="en-US" altLang="ja-JP" sz="1200" kern="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1200" kern="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algn="just" defTabSz="801929" rtl="0" eaLnBrk="1" latinLnBrk="0" hangingPunct="1">
                        <a:lnSpc>
                          <a:spcPts val="1700"/>
                        </a:lnSpc>
                        <a:spcAft>
                          <a:spcPts val="0"/>
                        </a:spcAft>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algn="just" defTabSz="801929" rtl="0" eaLnBrk="1" latinLnBrk="0" hangingPunct="1">
                        <a:lnSpc>
                          <a:spcPts val="1700"/>
                        </a:lnSpc>
                        <a:spcAft>
                          <a:spcPts val="0"/>
                        </a:spcAft>
                      </a:pPr>
                      <a:r>
                        <a:rPr kumimoji="1" lang="en-US" altLang="ja-JP" sz="95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日舞</a:t>
                      </a:r>
                    </a:p>
                  </a:txBody>
                  <a:tcPr marL="36000" marR="0" marT="0" marB="0" anchor="b"/>
                </a:tc>
                <a:tc>
                  <a:txBody>
                    <a:bodyPr/>
                    <a:lstStyle/>
                    <a:p>
                      <a:pPr marL="0" algn="l" defTabSz="801929" rtl="0" eaLnBrk="1" latinLnBrk="0" hangingPunct="1">
                        <a:lnSpc>
                          <a:spcPts val="1700"/>
                        </a:lnSpc>
                        <a:spcAft>
                          <a:spcPts val="0"/>
                        </a:spcAft>
                      </a:pPr>
                      <a:endParaRPr kumimoji="1" lang="ja-JP" altLang="en-US"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extLst>
                  <a:ext uri="{0D108BD9-81ED-4DB2-BD59-A6C34878D82A}">
                    <a16:rowId xmlns:a16="http://schemas.microsoft.com/office/drawing/2014/main" val="10026"/>
                  </a:ext>
                </a:extLst>
              </a:tr>
              <a:tr h="222783">
                <a:tc>
                  <a:txBody>
                    <a:bodyPr/>
                    <a:lstStyle/>
                    <a:p>
                      <a:pPr marL="0" marR="0" indent="0" algn="ctr" defTabSz="1069208" rtl="0" eaLnBrk="1" fontAlgn="auto" latinLnBrk="0" hangingPunct="1">
                        <a:lnSpc>
                          <a:spcPts val="1700"/>
                        </a:lnSpc>
                        <a:spcBef>
                          <a:spcPts val="0"/>
                        </a:spcBef>
                        <a:spcAft>
                          <a:spcPts val="0"/>
                        </a:spcAft>
                        <a:buClrTx/>
                        <a:buSzTx/>
                        <a:buFontTx/>
                        <a:buNone/>
                        <a:tabLst/>
                        <a:defRPr/>
                      </a:pPr>
                      <a:r>
                        <a:rPr kumimoji="1" lang="en-US" sz="14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26</a:t>
                      </a:r>
                      <a:endParaRPr kumimoji="1" lang="ja-JP" sz="14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noFill/>
                  </a:tcPr>
                </a:tc>
                <a:tc>
                  <a:txBody>
                    <a:bodyPr/>
                    <a:lstStyle/>
                    <a:p>
                      <a:pPr marL="0" marR="0" indent="0" algn="ctr" defTabSz="1069208" rtl="0" eaLnBrk="1" fontAlgn="auto" latinLnBrk="0" hangingPunct="1">
                        <a:lnSpc>
                          <a:spcPts val="1700"/>
                        </a:lnSpc>
                        <a:spcBef>
                          <a:spcPts val="0"/>
                        </a:spcBef>
                        <a:spcAft>
                          <a:spcPts val="0"/>
                        </a:spcAft>
                        <a:buClrTx/>
                        <a:buSzTx/>
                        <a:buFontTx/>
                        <a:buNone/>
                        <a:tabLst/>
                        <a:defRPr/>
                      </a:pPr>
                      <a:r>
                        <a:rPr kumimoji="1" lang="ja-JP" altLang="en-US" sz="14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p>
                  </a:txBody>
                  <a:tcPr marL="36000" marR="0" marT="0" marB="0" anchor="b">
                    <a:noFill/>
                  </a:tcPr>
                </a:tc>
                <a:tc>
                  <a:txBody>
                    <a:bodyPr/>
                    <a:lstStyle/>
                    <a:p>
                      <a:pPr marL="0" marR="0" lvl="0" indent="0" algn="r" defTabSz="801929" rtl="0" eaLnBrk="1" fontAlgn="auto" latinLnBrk="0" hangingPunct="1">
                        <a:lnSpc>
                          <a:spcPct val="100000"/>
                        </a:lnSpc>
                        <a:spcBef>
                          <a:spcPts val="0"/>
                        </a:spcBef>
                        <a:spcAft>
                          <a:spcPts val="0"/>
                        </a:spcAft>
                        <a:buClrTx/>
                        <a:buSzTx/>
                        <a:buFontTx/>
                        <a:buNone/>
                        <a:tabLst/>
                        <a:defRPr/>
                      </a:pPr>
                      <a:endParaRPr kumimoji="1" lang="ja-JP" altLang="ja-JP" sz="11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nchor="b"/>
                </a:tc>
                <a:tc>
                  <a:txBody>
                    <a:bodyPr/>
                    <a:lstStyle/>
                    <a:p>
                      <a:pPr marL="0" marR="0" lvl="0" indent="0" algn="r" defTabSz="801929" rtl="0" eaLnBrk="1" fontAlgn="auto" latinLnBrk="0" hangingPunct="1">
                        <a:lnSpc>
                          <a:spcPct val="100000"/>
                        </a:lnSpc>
                        <a:spcBef>
                          <a:spcPts val="0"/>
                        </a:spcBef>
                        <a:spcAft>
                          <a:spcPts val="0"/>
                        </a:spcAft>
                        <a:buClrTx/>
                        <a:buSzTx/>
                        <a:buFontTx/>
                        <a:buNone/>
                        <a:tabLst/>
                        <a:defRPr/>
                      </a:pPr>
                      <a:endParaRPr kumimoji="1" lang="ja-JP"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nchor="b"/>
                </a:tc>
                <a:tc>
                  <a:txBody>
                    <a:bodyPr/>
                    <a:lstStyle/>
                    <a:p>
                      <a:pPr marL="0" algn="just" defTabSz="801929" rtl="0" eaLnBrk="1" latinLnBrk="0" hangingPunct="1">
                        <a:lnSpc>
                          <a:spcPts val="1700"/>
                        </a:lnSpc>
                        <a:spcAft>
                          <a:spcPts val="0"/>
                        </a:spcAft>
                      </a:pPr>
                      <a:r>
                        <a:rPr kumimoji="1" lang="en-US" altLang="ja-JP"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古江吟社</a:t>
                      </a:r>
                    </a:p>
                  </a:txBody>
                  <a:tcPr marL="36000" marR="0" marT="0" marB="0" anchor="b"/>
                </a:tc>
                <a:tc>
                  <a:txBody>
                    <a:bodyPr/>
                    <a:lstStyle/>
                    <a:p>
                      <a:pPr marL="0" algn="just" defTabSz="801929" rtl="0" eaLnBrk="1" latinLnBrk="0" hangingPunct="1">
                        <a:lnSpc>
                          <a:spcPts val="1700"/>
                        </a:lnSpc>
                        <a:spcAft>
                          <a:spcPts val="0"/>
                        </a:spcAft>
                      </a:pPr>
                      <a:r>
                        <a:rPr kumimoji="1" lang="en-US" altLang="ja-JP"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ステップ</a:t>
                      </a:r>
                      <a:r>
                        <a:rPr kumimoji="1" lang="en-US" altLang="ja-JP"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21</a:t>
                      </a:r>
                      <a:endParaRPr kumimoji="1" lang="ja-JP" altLang="en-US"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extLst>
                  <a:ext uri="{0D108BD9-81ED-4DB2-BD59-A6C34878D82A}">
                    <a16:rowId xmlns:a16="http://schemas.microsoft.com/office/drawing/2014/main" val="10027"/>
                  </a:ext>
                </a:extLst>
              </a:tr>
              <a:tr h="222783">
                <a:tc>
                  <a:txBody>
                    <a:bodyPr/>
                    <a:lstStyle/>
                    <a:p>
                      <a:pPr marL="0" marR="0" indent="0" algn="ctr" defTabSz="1069208" rtl="0" eaLnBrk="1" fontAlgn="auto" latinLnBrk="0" hangingPunct="1">
                        <a:lnSpc>
                          <a:spcPts val="1700"/>
                        </a:lnSpc>
                        <a:spcBef>
                          <a:spcPts val="0"/>
                        </a:spcBef>
                        <a:spcAft>
                          <a:spcPts val="0"/>
                        </a:spcAft>
                        <a:buClrTx/>
                        <a:buSzTx/>
                        <a:buFontTx/>
                        <a:buNone/>
                        <a:tabLst/>
                        <a:defRPr/>
                      </a:pPr>
                      <a:r>
                        <a:rPr kumimoji="1" lang="en-US" altLang="ja-JP" sz="14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27</a:t>
                      </a:r>
                      <a:endParaRPr kumimoji="1" lang="ja-JP" sz="14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noFill/>
                  </a:tcPr>
                </a:tc>
                <a:tc>
                  <a:txBody>
                    <a:bodyPr/>
                    <a:lstStyle/>
                    <a:p>
                      <a:pPr marL="0" marR="0" indent="0" algn="ctr" defTabSz="1069208" rtl="0" eaLnBrk="1" fontAlgn="auto" latinLnBrk="0" hangingPunct="1">
                        <a:lnSpc>
                          <a:spcPts val="1700"/>
                        </a:lnSpc>
                        <a:spcBef>
                          <a:spcPts val="0"/>
                        </a:spcBef>
                        <a:spcAft>
                          <a:spcPts val="0"/>
                        </a:spcAft>
                        <a:buClrTx/>
                        <a:buSzTx/>
                        <a:buFontTx/>
                        <a:buNone/>
                        <a:tabLst/>
                        <a:defRPr/>
                      </a:pPr>
                      <a:r>
                        <a:rPr kumimoji="1" lang="ja-JP" altLang="en-US" sz="14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火</a:t>
                      </a:r>
                      <a:endParaRPr kumimoji="1" lang="ja-JP" altLang="ja-JP" sz="14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noFill/>
                  </a:tcPr>
                </a:tc>
                <a:tc>
                  <a:txBody>
                    <a:bodyPr/>
                    <a:lstStyle/>
                    <a:p>
                      <a:pPr marL="85725" marR="0" indent="-85725" algn="l" defTabSz="801929" rtl="0" eaLnBrk="1" fontAlgn="auto" latinLnBrk="0" hangingPunct="1">
                        <a:lnSpc>
                          <a:spcPts val="1300"/>
                        </a:lnSpc>
                        <a:spcBef>
                          <a:spcPts val="0"/>
                        </a:spcBef>
                        <a:spcAft>
                          <a:spcPts val="0"/>
                        </a:spcAft>
                        <a:buClrTx/>
                        <a:buSzTx/>
                        <a:buFontTx/>
                        <a:buNone/>
                        <a:tabLst/>
                        <a:defRPr/>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生涯学習講座「ごきぶりだんご作り」</a:t>
                      </a:r>
                    </a:p>
                  </a:txBody>
                  <a:tcPr marL="36000" marR="36000" marT="0" marB="0" anchor="b"/>
                </a:tc>
                <a:tc>
                  <a:txBody>
                    <a:bodyPr/>
                    <a:lstStyle/>
                    <a:p>
                      <a:pPr marL="0" marR="0" indent="66675" algn="l" defTabSz="801929" rtl="0" eaLnBrk="1" fontAlgn="auto" latinLnBrk="0" hangingPunct="1">
                        <a:lnSpc>
                          <a:spcPts val="1700"/>
                        </a:lnSpc>
                        <a:spcBef>
                          <a:spcPts val="0"/>
                        </a:spcBef>
                        <a:spcAft>
                          <a:spcPts val="0"/>
                        </a:spcAft>
                        <a:buClrTx/>
                        <a:buSzTx/>
                        <a:buFontTx/>
                        <a:buNone/>
                        <a:tabLst/>
                        <a:defRPr/>
                      </a:pPr>
                      <a:endParaRPr 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l">
                        <a:lnSpc>
                          <a:spcPts val="1700"/>
                        </a:lnSpc>
                        <a:spcAft>
                          <a:spcPts val="0"/>
                        </a:spcAft>
                      </a:pPr>
                      <a:r>
                        <a:rPr lang="ja-JP" altLang="en-US"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日本画　ラウンドダンス</a:t>
                      </a:r>
                      <a:endParaRPr 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b"/>
                </a:tc>
                <a:extLst>
                  <a:ext uri="{0D108BD9-81ED-4DB2-BD59-A6C34878D82A}">
                    <a16:rowId xmlns:a16="http://schemas.microsoft.com/office/drawing/2014/main" val="10028"/>
                  </a:ext>
                </a:extLst>
              </a:tr>
              <a:tr h="222783">
                <a:tc>
                  <a:txBody>
                    <a:bodyPr/>
                    <a:lstStyle/>
                    <a:p>
                      <a:pPr marL="0" algn="ctr" defTabSz="801929" rtl="0" eaLnBrk="1" latinLnBrk="0" hangingPunct="1">
                        <a:lnSpc>
                          <a:spcPts val="1400"/>
                        </a:lnSpc>
                        <a:spcAft>
                          <a:spcPts val="0"/>
                        </a:spcAft>
                      </a:pPr>
                      <a:r>
                        <a:rPr kumimoji="1" lang="en-US" altLang="ja-JP" sz="14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28</a:t>
                      </a:r>
                      <a:endParaRPr kumimoji="1" lang="ja-JP" sz="14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noFill/>
                  </a:tcPr>
                </a:tc>
                <a:tc>
                  <a:txBody>
                    <a:bodyPr/>
                    <a:lstStyle/>
                    <a:p>
                      <a:pPr marL="0" marR="0" indent="0" algn="ctr" defTabSz="1069208" rtl="0" eaLnBrk="1" fontAlgn="auto" latinLnBrk="0" hangingPunct="1">
                        <a:lnSpc>
                          <a:spcPts val="1700"/>
                        </a:lnSpc>
                        <a:spcBef>
                          <a:spcPts val="0"/>
                        </a:spcBef>
                        <a:spcAft>
                          <a:spcPts val="0"/>
                        </a:spcAft>
                        <a:buClrTx/>
                        <a:buSzTx/>
                        <a:buFontTx/>
                        <a:buNone/>
                        <a:tabLst/>
                        <a:defRPr/>
                      </a:pPr>
                      <a:r>
                        <a:rPr kumimoji="1" lang="ja-JP" altLang="en-US" sz="14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水</a:t>
                      </a:r>
                      <a:endParaRPr kumimoji="1" lang="ja-JP" altLang="ja-JP" sz="14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noFill/>
                  </a:tcPr>
                </a:tc>
                <a:tc>
                  <a:txBody>
                    <a:bodyPr/>
                    <a:lstStyle/>
                    <a:p>
                      <a:pPr marL="0" marR="0" lvl="0" indent="0" algn="r" defTabSz="801929" rtl="0" eaLnBrk="1" fontAlgn="auto" latinLnBrk="0" hangingPunct="1">
                        <a:lnSpc>
                          <a:spcPct val="100000"/>
                        </a:lnSpc>
                        <a:spcBef>
                          <a:spcPts val="0"/>
                        </a:spcBef>
                        <a:spcAft>
                          <a:spcPts val="0"/>
                        </a:spcAft>
                        <a:buClrTx/>
                        <a:buSzTx/>
                        <a:buFontTx/>
                        <a:buNone/>
                        <a:tabLst/>
                        <a:defRPr/>
                      </a:pPr>
                      <a:r>
                        <a:rPr kumimoji="1" lang="ja-JP" altLang="en-US" sz="1200" b="0" kern="100" baseline="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子ども見守りあいさつ運動</a:t>
                      </a:r>
                      <a:r>
                        <a:rPr kumimoji="1"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登校</a:t>
                      </a:r>
                      <a:r>
                        <a:rPr kumimoji="1"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b"/>
                </a:tc>
                <a:tc>
                  <a:txBody>
                    <a:bodyPr/>
                    <a:lstStyle/>
                    <a:p>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ステップ</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21</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b"/>
                </a:tc>
                <a:tc>
                  <a:txBody>
                    <a:bodyPr/>
                    <a:lstStyle/>
                    <a:p>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b"/>
                </a:tc>
                <a:tc>
                  <a:txBody>
                    <a:bodyPr/>
                    <a:lstStyle/>
                    <a:p>
                      <a:pPr marL="0" marR="0" indent="0" algn="l" defTabSz="801929" rtl="0" eaLnBrk="1" fontAlgn="auto" latinLnBrk="0" hangingPunct="1">
                        <a:lnSpc>
                          <a:spcPct val="100000"/>
                        </a:lnSpc>
                        <a:spcBef>
                          <a:spcPts val="0"/>
                        </a:spcBef>
                        <a:spcAft>
                          <a:spcPts val="0"/>
                        </a:spcAft>
                        <a:buClrTx/>
                        <a:buSzTx/>
                        <a:buFontTx/>
                        <a:buNone/>
                        <a:tabLst/>
                        <a:defRPr/>
                      </a:pPr>
                      <a:r>
                        <a:rPr lang="en-US" alt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都山流尺八</a:t>
                      </a:r>
                      <a:endParaRPr lang="ja-JP" alt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b"/>
                </a:tc>
                <a:extLst>
                  <a:ext uri="{0D108BD9-81ED-4DB2-BD59-A6C34878D82A}">
                    <a16:rowId xmlns:a16="http://schemas.microsoft.com/office/drawing/2014/main" val="10029"/>
                  </a:ext>
                </a:extLst>
              </a:tr>
              <a:tr h="222783">
                <a:tc>
                  <a:txBody>
                    <a:bodyPr/>
                    <a:lstStyle/>
                    <a:p>
                      <a:pPr marL="0" algn="ctr" defTabSz="801929" rtl="0" eaLnBrk="1" latinLnBrk="0" hangingPunct="1">
                        <a:lnSpc>
                          <a:spcPts val="1400"/>
                        </a:lnSpc>
                        <a:spcAft>
                          <a:spcPts val="0"/>
                        </a:spcAft>
                      </a:pPr>
                      <a:r>
                        <a:rPr kumimoji="1" lang="en-US" altLang="ja-JP" sz="14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29</a:t>
                      </a:r>
                      <a:endParaRPr kumimoji="1" lang="ja-JP" sz="14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noFill/>
                  </a:tcPr>
                </a:tc>
                <a:tc>
                  <a:txBody>
                    <a:bodyPr/>
                    <a:lstStyle/>
                    <a:p>
                      <a:pPr marL="0" marR="0" indent="0" algn="ctr" defTabSz="1069208" rtl="0" eaLnBrk="1" fontAlgn="auto" latinLnBrk="0" hangingPunct="1">
                        <a:lnSpc>
                          <a:spcPts val="1700"/>
                        </a:lnSpc>
                        <a:spcBef>
                          <a:spcPts val="0"/>
                        </a:spcBef>
                        <a:spcAft>
                          <a:spcPts val="0"/>
                        </a:spcAft>
                        <a:buClrTx/>
                        <a:buSzTx/>
                        <a:buFontTx/>
                        <a:buNone/>
                        <a:tabLst/>
                        <a:defRPr/>
                      </a:pPr>
                      <a:r>
                        <a:rPr kumimoji="1" lang="ja-JP" altLang="en-US" sz="14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木</a:t>
                      </a:r>
                    </a:p>
                  </a:txBody>
                  <a:tcPr marL="36000" marR="0" marT="0" marB="0" anchor="b">
                    <a:noFill/>
                  </a:tcPr>
                </a:tc>
                <a:tc>
                  <a:txBody>
                    <a:bodyPr/>
                    <a:lstStyle/>
                    <a:p>
                      <a:pPr marL="0" marR="0" indent="0" algn="l" defTabSz="801929" rtl="0" eaLnBrk="1" fontAlgn="auto" latinLnBrk="0" hangingPunct="1">
                        <a:lnSpc>
                          <a:spcPct val="100000"/>
                        </a:lnSpc>
                        <a:spcBef>
                          <a:spcPts val="0"/>
                        </a:spcBef>
                        <a:spcAft>
                          <a:spcPts val="0"/>
                        </a:spcAft>
                        <a:buClrTx/>
                        <a:buSzTx/>
                        <a:buFontTx/>
                        <a:buNone/>
                        <a:tabLst/>
                        <a:defRPr/>
                      </a:pPr>
                      <a:r>
                        <a:rPr kumimoji="1" lang="ja-JP" altLang="en-US" sz="1200" b="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1200" b="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b"/>
                </a:tc>
                <a:tc>
                  <a:txBody>
                    <a:bodyPr/>
                    <a:lstStyle/>
                    <a:p>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フォークダンス</a:t>
                      </a:r>
                    </a:p>
                  </a:txBody>
                  <a:tcPr marL="36000" marR="36000" marT="0" marB="0" anchor="b"/>
                </a:tc>
                <a:tc>
                  <a:txBody>
                    <a:bodyPr/>
                    <a:lstStyle/>
                    <a:p>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b"/>
                </a:tc>
                <a:tc>
                  <a:txBody>
                    <a:bodyPr/>
                    <a:lstStyle/>
                    <a:p>
                      <a:pPr marL="0" marR="0" indent="0" algn="l" defTabSz="801929" rtl="0" eaLnBrk="1" fontAlgn="auto" latinLnBrk="0" hangingPunct="1">
                        <a:lnSpc>
                          <a:spcPct val="100000"/>
                        </a:lnSpc>
                        <a:spcBef>
                          <a:spcPts val="0"/>
                        </a:spcBef>
                        <a:spcAft>
                          <a:spcPts val="0"/>
                        </a:spcAft>
                        <a:buClrTx/>
                        <a:buSzTx/>
                        <a:buFontTx/>
                        <a:buNone/>
                        <a:tabLst/>
                        <a:defRPr/>
                      </a:pPr>
                      <a:r>
                        <a:rPr lang="en-US" alt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alt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b"/>
                </a:tc>
                <a:extLst>
                  <a:ext uri="{0D108BD9-81ED-4DB2-BD59-A6C34878D82A}">
                    <a16:rowId xmlns:a16="http://schemas.microsoft.com/office/drawing/2014/main" val="10030"/>
                  </a:ext>
                </a:extLst>
              </a:tr>
              <a:tr h="215900">
                <a:tc>
                  <a:txBody>
                    <a:bodyPr/>
                    <a:lstStyle/>
                    <a:p>
                      <a:pPr marL="0" algn="ctr" defTabSz="801929" rtl="0" eaLnBrk="1" latinLnBrk="0" hangingPunct="1">
                        <a:lnSpc>
                          <a:spcPts val="1400"/>
                        </a:lnSpc>
                        <a:spcAft>
                          <a:spcPts val="0"/>
                        </a:spcAft>
                      </a:pPr>
                      <a:r>
                        <a:rPr kumimoji="1" lang="en-US" altLang="ja-JP" sz="14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endParaRPr kumimoji="1" lang="ja-JP" sz="14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noFill/>
                  </a:tcPr>
                </a:tc>
                <a:tc>
                  <a:txBody>
                    <a:bodyPr/>
                    <a:lstStyle/>
                    <a:p>
                      <a:pPr marL="0" marR="0" indent="0" algn="ctr" defTabSz="1069208" rtl="0" eaLnBrk="1" fontAlgn="auto" latinLnBrk="0" hangingPunct="1">
                        <a:lnSpc>
                          <a:spcPts val="1700"/>
                        </a:lnSpc>
                        <a:spcBef>
                          <a:spcPts val="0"/>
                        </a:spcBef>
                        <a:spcAft>
                          <a:spcPts val="0"/>
                        </a:spcAft>
                        <a:buClrTx/>
                        <a:buSzTx/>
                        <a:buFontTx/>
                        <a:buNone/>
                        <a:tabLst/>
                        <a:defRPr/>
                      </a:pPr>
                      <a:r>
                        <a:rPr kumimoji="1" lang="ja-JP" altLang="en-US" sz="14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金</a:t>
                      </a:r>
                      <a:endParaRPr kumimoji="1" lang="ja-JP" altLang="ja-JP" sz="14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noFill/>
                  </a:tcPr>
                </a:tc>
                <a:tc>
                  <a:txBody>
                    <a:bodyPr/>
                    <a:lstStyle/>
                    <a:p>
                      <a:pPr marL="0" marR="0" indent="0" algn="l" defTabSz="801929" rtl="0" eaLnBrk="1" fontAlgn="auto" latinLnBrk="0" hangingPunct="1">
                        <a:lnSpc>
                          <a:spcPct val="100000"/>
                        </a:lnSpc>
                        <a:spcBef>
                          <a:spcPts val="0"/>
                        </a:spcBef>
                        <a:spcAft>
                          <a:spcPts val="0"/>
                        </a:spcAft>
                        <a:buClrTx/>
                        <a:buSzTx/>
                        <a:buFontTx/>
                        <a:buNone/>
                        <a:tabLst/>
                        <a:defRPr/>
                      </a:pPr>
                      <a:r>
                        <a:rPr kumimoji="1" lang="en-US" altLang="ja-JP" sz="1200" b="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あったかスクラム実行委員会</a:t>
                      </a:r>
                      <a:endParaRPr kumimoji="1" lang="ja-JP" altLang="ja-JP" sz="1200" b="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b"/>
                </a:tc>
                <a:tc>
                  <a:txBody>
                    <a:bodyPr/>
                    <a:lstStyle/>
                    <a:p>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b"/>
                </a:tc>
                <a:tc>
                  <a:txBody>
                    <a:bodyPr/>
                    <a:lstStyle/>
                    <a:p>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b"/>
                </a:tc>
                <a:tc>
                  <a:txBody>
                    <a:bodyPr/>
                    <a:lstStyle/>
                    <a:p>
                      <a:pPr marL="0" marR="0" indent="0" algn="l" defTabSz="801929" rtl="0" eaLnBrk="1" fontAlgn="auto" latinLnBrk="0" hangingPunct="1">
                        <a:lnSpc>
                          <a:spcPct val="100000"/>
                        </a:lnSpc>
                        <a:spcBef>
                          <a:spcPts val="0"/>
                        </a:spcBef>
                        <a:spcAft>
                          <a:spcPts val="0"/>
                        </a:spcAft>
                        <a:buClrTx/>
                        <a:buSzTx/>
                        <a:buFontTx/>
                        <a:buNone/>
                        <a:tabLst/>
                        <a:defRPr/>
                      </a:pPr>
                      <a:endParaRPr lang="ja-JP" alt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b"/>
                </a:tc>
                <a:extLst>
                  <a:ext uri="{0D108BD9-81ED-4DB2-BD59-A6C34878D82A}">
                    <a16:rowId xmlns:a16="http://schemas.microsoft.com/office/drawing/2014/main" val="10031"/>
                  </a:ext>
                </a:extLst>
              </a:tr>
            </a:tbl>
          </a:graphicData>
        </a:graphic>
      </p:graphicFrame>
      <p:sp>
        <p:nvSpPr>
          <p:cNvPr id="49" name="対角する 2 つの角を切り取った四角形 48"/>
          <p:cNvSpPr/>
          <p:nvPr/>
        </p:nvSpPr>
        <p:spPr>
          <a:xfrm>
            <a:off x="5753089" y="11020300"/>
            <a:ext cx="1285213" cy="3638675"/>
          </a:xfrm>
          <a:prstGeom prst="snip2DiagRect">
            <a:avLst>
              <a:gd name="adj1" fmla="val 0"/>
              <a:gd name="adj2" fmla="val 0"/>
            </a:avLst>
          </a:prstGeom>
          <a:noFill/>
          <a:ln w="79375" cmpd="tri">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nvex"/>
          </a:sp3d>
        </p:spPr>
        <p:style>
          <a:lnRef idx="2">
            <a:schemeClr val="accent1">
              <a:shade val="50000"/>
            </a:schemeClr>
          </a:lnRef>
          <a:fillRef idx="1">
            <a:schemeClr val="accent1"/>
          </a:fillRef>
          <a:effectRef idx="0">
            <a:schemeClr val="accent1"/>
          </a:effectRef>
          <a:fontRef idx="minor">
            <a:schemeClr val="lt1"/>
          </a:fontRef>
        </p:style>
        <p:txBody>
          <a:bodyPr vert="eaVert" rtlCol="0" anchor="t" anchorCtr="0"/>
          <a:lstStyle/>
          <a:p>
            <a:pPr algn="ctr"/>
            <a:r>
              <a:rPr lang="ja-JP" altLang="en-US" sz="1200" dirty="0">
                <a:ln w="0"/>
                <a:solidFill>
                  <a:schemeClr val="tx1"/>
                </a:solidFill>
                <a:latin typeface="HG明朝E" panose="02020909000000000000" pitchFamily="17" charset="-128"/>
                <a:ea typeface="HG明朝E" panose="02020909000000000000" pitchFamily="17" charset="-128"/>
              </a:rPr>
              <a:t>　</a:t>
            </a:r>
            <a:endParaRPr lang="en-US" altLang="ja-JP" sz="1200" dirty="0">
              <a:ln w="0"/>
              <a:solidFill>
                <a:schemeClr val="tx1"/>
              </a:solidFill>
              <a:latin typeface="HG明朝E" panose="02020909000000000000" pitchFamily="17" charset="-128"/>
              <a:ea typeface="HG明朝E" panose="02020909000000000000" pitchFamily="17" charset="-128"/>
            </a:endParaRPr>
          </a:p>
          <a:p>
            <a:r>
              <a:rPr lang="ja-JP" altLang="en-US" sz="1800" b="1" dirty="0">
                <a:ln w="0"/>
                <a:solidFill>
                  <a:schemeClr val="tx1"/>
                </a:solidFill>
                <a:latin typeface="有澤行書" panose="02000609000000000000" pitchFamily="1" charset="-128"/>
                <a:ea typeface="有澤行書" panose="02000609000000000000" pitchFamily="1" charset="-128"/>
              </a:rPr>
              <a:t>「</a:t>
            </a:r>
            <a:r>
              <a:rPr lang="ja-JP" altLang="ja-JP" sz="1800" b="1" dirty="0">
                <a:ln w="0"/>
                <a:solidFill>
                  <a:schemeClr val="tx1"/>
                </a:solidFill>
                <a:latin typeface="有澤行書" panose="02000609000000000000" pitchFamily="1" charset="-128"/>
                <a:ea typeface="有澤行書" panose="02000609000000000000" pitchFamily="1" charset="-128"/>
              </a:rPr>
              <a:t>ふるえ人権かるた</a:t>
            </a:r>
            <a:r>
              <a:rPr lang="ja-JP" altLang="en-US" sz="1800" b="1" dirty="0">
                <a:ln w="0"/>
                <a:solidFill>
                  <a:schemeClr val="tx1"/>
                </a:solidFill>
                <a:latin typeface="有澤行書" panose="02000609000000000000" pitchFamily="1" charset="-128"/>
                <a:ea typeface="有澤行書" panose="02000609000000000000" pitchFamily="1" charset="-128"/>
              </a:rPr>
              <a:t>」より</a:t>
            </a:r>
            <a:endParaRPr lang="en-US" altLang="ja-JP" sz="1800" b="1" dirty="0">
              <a:ln w="0"/>
              <a:solidFill>
                <a:schemeClr val="tx1"/>
              </a:solidFill>
              <a:latin typeface="有澤行書" panose="02000609000000000000" pitchFamily="1" charset="-128"/>
              <a:ea typeface="有澤行書" panose="02000609000000000000" pitchFamily="1" charset="-128"/>
            </a:endParaRPr>
          </a:p>
          <a:p>
            <a:pPr>
              <a:lnSpc>
                <a:spcPts val="1000"/>
              </a:lnSpc>
            </a:pPr>
            <a:r>
              <a:rPr lang="ja-JP" altLang="en-US" sz="1400" dirty="0">
                <a:ln w="0"/>
                <a:solidFill>
                  <a:schemeClr val="tx1"/>
                </a:solidFill>
                <a:latin typeface="HG明朝E" panose="02020909000000000000" pitchFamily="17" charset="-128"/>
                <a:ea typeface="HG明朝E" panose="02020909000000000000" pitchFamily="17" charset="-128"/>
              </a:rPr>
              <a:t>　</a:t>
            </a:r>
            <a:endParaRPr lang="en-US" altLang="ja-JP" sz="1400" dirty="0">
              <a:ln w="0"/>
              <a:solidFill>
                <a:schemeClr val="tx1"/>
              </a:solidFill>
              <a:latin typeface="HG明朝E" panose="02020909000000000000" pitchFamily="17" charset="-128"/>
              <a:ea typeface="HG明朝E" panose="02020909000000000000" pitchFamily="17" charset="-128"/>
            </a:endParaRPr>
          </a:p>
          <a:p>
            <a:pPr>
              <a:lnSpc>
                <a:spcPts val="2000"/>
              </a:lnSpc>
            </a:pPr>
            <a:r>
              <a:rPr lang="ja-JP" altLang="en-US" sz="1400" dirty="0">
                <a:ln w="0"/>
                <a:solidFill>
                  <a:schemeClr val="tx1"/>
                </a:solidFill>
                <a:latin typeface="HG明朝E" panose="02020909000000000000" pitchFamily="17" charset="-128"/>
                <a:ea typeface="HG明朝E" panose="02020909000000000000" pitchFamily="17" charset="-128"/>
              </a:rPr>
              <a:t>　やめましょう　自分がされて　嫌なこと</a:t>
            </a:r>
            <a:r>
              <a:rPr lang="ja-JP" altLang="en-US" sz="1300" dirty="0">
                <a:ln w="0"/>
                <a:solidFill>
                  <a:schemeClr val="tx1"/>
                </a:solidFill>
                <a:latin typeface="HG明朝E" panose="02020909000000000000" pitchFamily="17" charset="-128"/>
                <a:ea typeface="HG明朝E" panose="02020909000000000000" pitchFamily="17" charset="-128"/>
              </a:rPr>
              <a:t>　　</a:t>
            </a:r>
            <a:endParaRPr lang="en-US" altLang="ja-JP" sz="1300" dirty="0">
              <a:ln w="0"/>
              <a:solidFill>
                <a:schemeClr val="tx1"/>
              </a:solidFill>
              <a:latin typeface="HG明朝E" panose="02020909000000000000" pitchFamily="17" charset="-128"/>
              <a:ea typeface="HG明朝E" panose="02020909000000000000" pitchFamily="17" charset="-128"/>
            </a:endParaRPr>
          </a:p>
          <a:p>
            <a:pPr>
              <a:lnSpc>
                <a:spcPts val="2000"/>
              </a:lnSpc>
            </a:pPr>
            <a:r>
              <a:rPr lang="ja-JP" altLang="en-US" sz="1300" dirty="0">
                <a:ln w="0"/>
                <a:solidFill>
                  <a:schemeClr val="tx1"/>
                </a:solidFill>
                <a:latin typeface="HG明朝E" panose="02020909000000000000" pitchFamily="17" charset="-128"/>
                <a:ea typeface="HG明朝E" panose="02020909000000000000" pitchFamily="17" charset="-128"/>
              </a:rPr>
              <a:t>　    　　　　　　　　　　　　　長野　俊美</a:t>
            </a:r>
            <a:endParaRPr lang="en-US" altLang="ja-JP" sz="1300" dirty="0">
              <a:ln w="0"/>
              <a:solidFill>
                <a:schemeClr val="tx1"/>
              </a:solidFill>
              <a:latin typeface="HG明朝E" panose="02020909000000000000" pitchFamily="17" charset="-128"/>
              <a:ea typeface="HG明朝E" panose="02020909000000000000" pitchFamily="17" charset="-128"/>
            </a:endParaRPr>
          </a:p>
        </p:txBody>
      </p:sp>
      <p:sp>
        <p:nvSpPr>
          <p:cNvPr id="45" name="対角する 2 つの角を切り取った四角形 44"/>
          <p:cNvSpPr/>
          <p:nvPr/>
        </p:nvSpPr>
        <p:spPr>
          <a:xfrm>
            <a:off x="7318315" y="10954628"/>
            <a:ext cx="2022369" cy="3704347"/>
          </a:xfrm>
          <a:prstGeom prst="snip2DiagRect">
            <a:avLst>
              <a:gd name="adj1" fmla="val 0"/>
              <a:gd name="adj2" fmla="val 1480"/>
            </a:avLst>
          </a:prstGeom>
          <a:noFill/>
          <a:ln w="79375" cmpd="tri">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nvex"/>
          </a:sp3d>
        </p:spPr>
        <p:style>
          <a:lnRef idx="2">
            <a:schemeClr val="accent1">
              <a:shade val="50000"/>
            </a:schemeClr>
          </a:lnRef>
          <a:fillRef idx="1">
            <a:schemeClr val="accent1"/>
          </a:fillRef>
          <a:effectRef idx="0">
            <a:schemeClr val="accent1"/>
          </a:effectRef>
          <a:fontRef idx="minor">
            <a:schemeClr val="lt1"/>
          </a:fontRef>
        </p:style>
        <p:txBody>
          <a:bodyPr vert="eaVert" lIns="72000" tIns="72000" rIns="72000" bIns="72000" rtlCol="0" anchor="t" anchorCtr="0"/>
          <a:lstStyle/>
          <a:p>
            <a:r>
              <a:rPr lang="ja-JP" altLang="en-US" sz="1200" dirty="0">
                <a:ln w="0"/>
                <a:solidFill>
                  <a:schemeClr val="tx1"/>
                </a:solidFill>
                <a:latin typeface="HG明朝E" panose="02020909000000000000" pitchFamily="17" charset="-128"/>
                <a:ea typeface="HG明朝E" panose="02020909000000000000" pitchFamily="17" charset="-128"/>
              </a:rPr>
              <a:t>　</a:t>
            </a:r>
            <a:r>
              <a:rPr lang="ja-JP" altLang="en-US" sz="1800" b="1" dirty="0">
                <a:ln w="0"/>
                <a:solidFill>
                  <a:schemeClr val="tx1"/>
                </a:solidFill>
                <a:latin typeface="有澤行書" panose="02000609000000000000" pitchFamily="1" charset="-128"/>
                <a:ea typeface="有澤行書" panose="02000609000000000000" pitchFamily="1" charset="-128"/>
              </a:rPr>
              <a:t>古江吟社五月選集</a:t>
            </a:r>
            <a:endParaRPr lang="en-US" altLang="ja-JP" sz="1800" b="1" dirty="0">
              <a:ln w="0"/>
              <a:solidFill>
                <a:schemeClr val="tx1"/>
              </a:solidFill>
              <a:latin typeface="有澤行書" panose="02000609000000000000" pitchFamily="1" charset="-128"/>
              <a:ea typeface="有澤行書" panose="02000609000000000000" pitchFamily="1" charset="-128"/>
            </a:endParaRPr>
          </a:p>
          <a:p>
            <a:pPr>
              <a:lnSpc>
                <a:spcPts val="3000"/>
              </a:lnSpc>
            </a:pPr>
            <a:r>
              <a:rPr lang="ja-JP" altLang="en-US" sz="1300" dirty="0">
                <a:ln w="0"/>
                <a:solidFill>
                  <a:schemeClr val="tx1"/>
                </a:solidFill>
                <a:latin typeface="HG明朝E" panose="02020909000000000000" pitchFamily="17" charset="-128"/>
                <a:ea typeface="HG明朝E" panose="02020909000000000000" pitchFamily="17" charset="-128"/>
              </a:rPr>
              <a:t>特　選　風薫る勅使詣での大社　　　　　健中</a:t>
            </a:r>
            <a:endParaRPr lang="en-US" altLang="ja-JP" sz="1300" dirty="0">
              <a:ln w="0"/>
              <a:solidFill>
                <a:schemeClr val="tx1"/>
              </a:solidFill>
              <a:latin typeface="HG明朝E" panose="02020909000000000000" pitchFamily="17" charset="-128"/>
              <a:ea typeface="HG明朝E" panose="02020909000000000000" pitchFamily="17" charset="-128"/>
            </a:endParaRPr>
          </a:p>
          <a:p>
            <a:pPr>
              <a:lnSpc>
                <a:spcPts val="3000"/>
              </a:lnSpc>
            </a:pPr>
            <a:r>
              <a:rPr lang="ja-JP" altLang="en-US" sz="1300" dirty="0">
                <a:ln w="0"/>
                <a:solidFill>
                  <a:schemeClr val="tx1"/>
                </a:solidFill>
                <a:latin typeface="HG明朝E" panose="02020909000000000000" pitchFamily="17" charset="-128"/>
                <a:ea typeface="HG明朝E" panose="02020909000000000000" pitchFamily="17" charset="-128"/>
              </a:rPr>
              <a:t>　　　　宍道湖に荒き波立ち夏立てり　　龍郎</a:t>
            </a:r>
            <a:endParaRPr lang="en-US" altLang="ja-JP" sz="1300" dirty="0">
              <a:ln w="0"/>
              <a:solidFill>
                <a:schemeClr val="tx1"/>
              </a:solidFill>
              <a:latin typeface="HG明朝E" panose="02020909000000000000" pitchFamily="17" charset="-128"/>
              <a:ea typeface="HG明朝E" panose="02020909000000000000" pitchFamily="17" charset="-128"/>
            </a:endParaRPr>
          </a:p>
          <a:p>
            <a:pPr>
              <a:lnSpc>
                <a:spcPts val="3000"/>
              </a:lnSpc>
            </a:pPr>
            <a:r>
              <a:rPr lang="ja-JP" altLang="en-US" sz="1300" dirty="0">
                <a:ln w="0"/>
                <a:solidFill>
                  <a:schemeClr val="tx1"/>
                </a:solidFill>
                <a:latin typeface="HG明朝E" panose="02020909000000000000" pitchFamily="17" charset="-128"/>
                <a:ea typeface="HG明朝E" panose="02020909000000000000" pitchFamily="17" charset="-128"/>
              </a:rPr>
              <a:t>　　　　新館の甍煌めく新樹光　　　　　節子</a:t>
            </a:r>
            <a:endParaRPr lang="en-US" altLang="ja-JP" sz="1300" dirty="0">
              <a:ln w="0"/>
              <a:solidFill>
                <a:schemeClr val="tx1"/>
              </a:solidFill>
              <a:latin typeface="HG明朝E" panose="02020909000000000000" pitchFamily="17" charset="-128"/>
              <a:ea typeface="HG明朝E" panose="02020909000000000000" pitchFamily="17" charset="-128"/>
            </a:endParaRPr>
          </a:p>
          <a:p>
            <a:pPr>
              <a:lnSpc>
                <a:spcPts val="3000"/>
              </a:lnSpc>
            </a:pPr>
            <a:r>
              <a:rPr lang="ja-JP" altLang="en-US" sz="1300" dirty="0">
                <a:ln w="0"/>
                <a:solidFill>
                  <a:schemeClr val="tx1"/>
                </a:solidFill>
                <a:latin typeface="HG明朝E" panose="02020909000000000000" pitchFamily="17" charset="-128"/>
                <a:ea typeface="HG明朝E" panose="02020909000000000000" pitchFamily="17" charset="-128"/>
              </a:rPr>
              <a:t>選者句　夜蛙や田水の張りも確かなり　　紫峰</a:t>
            </a:r>
            <a:endParaRPr lang="en-US" altLang="ja-JP" sz="1300" dirty="0">
              <a:ln w="0"/>
              <a:solidFill>
                <a:schemeClr val="tx1"/>
              </a:solidFill>
              <a:latin typeface="HG明朝E" panose="02020909000000000000" pitchFamily="17" charset="-128"/>
              <a:ea typeface="HG明朝E" panose="02020909000000000000" pitchFamily="17" charset="-128"/>
            </a:endParaRPr>
          </a:p>
          <a:p>
            <a:pPr>
              <a:lnSpc>
                <a:spcPts val="2000"/>
              </a:lnSpc>
              <a:spcBef>
                <a:spcPts val="600"/>
              </a:spcBef>
            </a:pPr>
            <a:r>
              <a:rPr lang="ja-JP" altLang="en-US" sz="1300" dirty="0">
                <a:ln w="0"/>
                <a:solidFill>
                  <a:schemeClr val="tx1"/>
                </a:solidFill>
                <a:latin typeface="HG明朝E" panose="02020909000000000000" pitchFamily="17" charset="-128"/>
                <a:ea typeface="HG明朝E" panose="02020909000000000000" pitchFamily="17" charset="-128"/>
              </a:rPr>
              <a:t>　</a:t>
            </a:r>
            <a:endParaRPr lang="en-US" altLang="ja-JP" sz="1300" dirty="0">
              <a:ln w="0"/>
              <a:solidFill>
                <a:schemeClr val="tx1"/>
              </a:solidFill>
              <a:latin typeface="HG明朝E" panose="02020909000000000000" pitchFamily="17" charset="-128"/>
              <a:ea typeface="HG明朝E" panose="02020909000000000000" pitchFamily="17" charset="-128"/>
            </a:endParaRPr>
          </a:p>
          <a:p>
            <a:pPr>
              <a:lnSpc>
                <a:spcPts val="1800"/>
              </a:lnSpc>
            </a:pPr>
            <a:endParaRPr lang="en-US" altLang="ja-JP" sz="1300" dirty="0">
              <a:ln w="0"/>
              <a:solidFill>
                <a:schemeClr val="tx1"/>
              </a:solidFill>
              <a:latin typeface="HG明朝E" panose="02020909000000000000" pitchFamily="17" charset="-128"/>
              <a:ea typeface="HG明朝E" panose="02020909000000000000" pitchFamily="17" charset="-128"/>
            </a:endParaRPr>
          </a:p>
        </p:txBody>
      </p:sp>
      <p:grpSp>
        <p:nvGrpSpPr>
          <p:cNvPr id="16" name="グループ化 15"/>
          <p:cNvGrpSpPr/>
          <p:nvPr/>
        </p:nvGrpSpPr>
        <p:grpSpPr>
          <a:xfrm>
            <a:off x="-2324036" y="13145548"/>
            <a:ext cx="1117358" cy="1147088"/>
            <a:chOff x="-2324036" y="13145548"/>
            <a:chExt cx="1117358" cy="1147088"/>
          </a:xfrm>
        </p:grpSpPr>
        <p:pic>
          <p:nvPicPr>
            <p:cNvPr id="1029" name="Picture 5" descr="MC90044512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53704" flipH="1">
              <a:off x="-2167763" y="13298336"/>
              <a:ext cx="776929" cy="647777"/>
            </a:xfrm>
            <a:prstGeom prst="rect">
              <a:avLst/>
            </a:prstGeom>
            <a:noFill/>
            <a:ln>
              <a:noFill/>
            </a:ln>
            <a:effectLst>
              <a:outerShdw dist="28398" dir="3806097"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6"/>
            <p:cNvSpPr>
              <a:spLocks noChangeArrowheads="1" noChangeShapeType="1" noTextEdit="1"/>
            </p:cNvSpPr>
            <p:nvPr/>
          </p:nvSpPr>
          <p:spPr bwMode="auto">
            <a:xfrm rot="735876">
              <a:off x="-2324036" y="13145548"/>
              <a:ext cx="1117358" cy="1147088"/>
            </a:xfrm>
            <a:prstGeom prst="rect">
              <a:avLst/>
            </a:prstGeom>
            <a:extLst>
              <a:ext uri="{AF507438-7753-43E0-B8FC-AC1667EBCBE1}">
                <a14:hiddenEffects xmlns:a14="http://schemas.microsoft.com/office/drawing/2010/main">
                  <a:effectLst/>
                </a14:hiddenEffects>
              </a:ext>
            </a:extLst>
          </p:spPr>
          <p:txBody>
            <a:bodyPr wrap="none" fromWordArt="1">
              <a:prstTxWarp prst="textCircle">
                <a:avLst>
                  <a:gd name="adj" fmla="val 10853359"/>
                </a:avLst>
              </a:prstTxWarp>
            </a:bodyPr>
            <a:lstStyle/>
            <a:p>
              <a:pPr algn="ctr" rtl="0">
                <a:buNone/>
              </a:pPr>
              <a:r>
                <a:rPr lang="ja-JP" altLang="en-US" sz="2800" kern="10" spc="0" dirty="0">
                  <a:ln w="9525">
                    <a:solidFill>
                      <a:srgbClr val="000000"/>
                    </a:solidFill>
                    <a:round/>
                    <a:headEnd/>
                    <a:tailEnd/>
                  </a:ln>
                  <a:solidFill>
                    <a:srgbClr val="000000"/>
                  </a:solidFill>
                  <a:effectLst/>
                  <a:latin typeface="ＭＳ Ｐゴシック"/>
                  <a:ea typeface="ＭＳ Ｐゴシック"/>
                </a:rPr>
                <a:t>広げよう　事故ゼロしまねの　思いやり　　　　　　　　　　　　　　　　　　　　　　　　</a:t>
              </a:r>
            </a:p>
          </p:txBody>
        </p:sp>
      </p:grpSp>
      <p:sp>
        <p:nvSpPr>
          <p:cNvPr id="51" name="円/楕円 50"/>
          <p:cNvSpPr/>
          <p:nvPr/>
        </p:nvSpPr>
        <p:spPr>
          <a:xfrm>
            <a:off x="-2418090" y="11719396"/>
            <a:ext cx="458394" cy="43557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rot="21048886">
            <a:off x="-2468840" y="11776244"/>
            <a:ext cx="539728" cy="260729"/>
          </a:xfrm>
          <a:prstGeom prst="rect">
            <a:avLst/>
          </a:prstGeom>
          <a:noFill/>
          <a:ln>
            <a:noFill/>
          </a:ln>
        </p:spPr>
        <p:txBody>
          <a:bodyPr wrap="none" lIns="91440" tIns="45720" rIns="91440" bIns="45720">
            <a:spAutoFit/>
          </a:bodyPr>
          <a:lstStyle/>
          <a:p>
            <a:pPr algn="ctr"/>
            <a:r>
              <a:rPr lang="ja-JP" altLang="en-US" sz="1200" b="1" cap="all" spc="-10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ところ</a:t>
            </a:r>
            <a:endParaRPr lang="en-US" altLang="ja-JP" sz="1200" b="1" cap="all" spc="-10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endParaRPr>
          </a:p>
        </p:txBody>
      </p:sp>
      <p:grpSp>
        <p:nvGrpSpPr>
          <p:cNvPr id="54" name="グループ化 53"/>
          <p:cNvGrpSpPr/>
          <p:nvPr/>
        </p:nvGrpSpPr>
        <p:grpSpPr>
          <a:xfrm>
            <a:off x="10936713" y="10995271"/>
            <a:ext cx="537328" cy="378583"/>
            <a:chOff x="662746" y="11493590"/>
            <a:chExt cx="605157" cy="418164"/>
          </a:xfrm>
        </p:grpSpPr>
        <p:sp>
          <p:nvSpPr>
            <p:cNvPr id="55" name="円/楕円 54"/>
            <p:cNvSpPr/>
            <p:nvPr/>
          </p:nvSpPr>
          <p:spPr>
            <a:xfrm>
              <a:off x="738798" y="11493590"/>
              <a:ext cx="474239" cy="41816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rot="20965882">
              <a:off x="662746" y="11547952"/>
              <a:ext cx="605157" cy="288961"/>
            </a:xfrm>
            <a:prstGeom prst="rect">
              <a:avLst/>
            </a:prstGeom>
            <a:noFill/>
            <a:ln>
              <a:noFill/>
            </a:ln>
          </p:spPr>
          <p:txBody>
            <a:bodyPr wrap="none" lIns="91440" tIns="45720" rIns="91440" bIns="45720">
              <a:spAutoFit/>
            </a:bodyPr>
            <a:lstStyle/>
            <a:p>
              <a:pPr algn="ctr"/>
              <a:r>
                <a:rPr lang="ja-JP" altLang="en-US" sz="1100" b="1" cap="all" spc="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日 時</a:t>
              </a:r>
            </a:p>
          </p:txBody>
        </p:sp>
      </p:grpSp>
      <p:sp>
        <p:nvSpPr>
          <p:cNvPr id="44" name="円/楕円 43"/>
          <p:cNvSpPr/>
          <p:nvPr/>
        </p:nvSpPr>
        <p:spPr>
          <a:xfrm>
            <a:off x="-631388" y="9073768"/>
            <a:ext cx="481423" cy="478163"/>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rot="20965882">
            <a:off x="-673656" y="9168876"/>
            <a:ext cx="569387" cy="267658"/>
          </a:xfrm>
          <a:prstGeom prst="rect">
            <a:avLst/>
          </a:prstGeom>
          <a:noFill/>
          <a:ln>
            <a:noFill/>
          </a:ln>
        </p:spPr>
        <p:txBody>
          <a:bodyPr wrap="none" lIns="91440" tIns="45720" rIns="91440" bIns="45720">
            <a:spAutoFit/>
          </a:bodyPr>
          <a:lstStyle/>
          <a:p>
            <a:pPr algn="ctr"/>
            <a:r>
              <a:rPr lang="ja-JP" altLang="en-US" sz="1200" b="1" cap="all" spc="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と き</a:t>
            </a:r>
          </a:p>
        </p:txBody>
      </p:sp>
      <p:sp>
        <p:nvSpPr>
          <p:cNvPr id="59" name="テキスト ボックス 58"/>
          <p:cNvSpPr txBox="1"/>
          <p:nvPr/>
        </p:nvSpPr>
        <p:spPr>
          <a:xfrm>
            <a:off x="7930215" y="12094913"/>
            <a:ext cx="292388" cy="602854"/>
          </a:xfrm>
          <a:prstGeom prst="rect">
            <a:avLst/>
          </a:prstGeom>
          <a:noFill/>
        </p:spPr>
        <p:txBody>
          <a:bodyPr vert="eaVert" wrap="square" rtlCol="0">
            <a:spAutoFit/>
          </a:bodyPr>
          <a:lstStyle/>
          <a:p>
            <a:r>
              <a:rPr lang="ja-JP" altLang="en-US" sz="700" dirty="0" err="1">
                <a:ln w="0"/>
                <a:latin typeface="HG明朝E" panose="02020909000000000000" pitchFamily="17" charset="-128"/>
                <a:ea typeface="HG明朝E" panose="02020909000000000000" pitchFamily="17" charset="-128"/>
              </a:rPr>
              <a:t>いらかきら</a:t>
            </a:r>
            <a:endParaRPr lang="ja-JP" altLang="en-US" sz="700" dirty="0">
              <a:ln w="0"/>
              <a:latin typeface="HG明朝E" panose="02020909000000000000" pitchFamily="17" charset="-128"/>
              <a:ea typeface="HG明朝E" panose="02020909000000000000" pitchFamily="17" charset="-128"/>
            </a:endParaRPr>
          </a:p>
        </p:txBody>
      </p:sp>
      <p:grpSp>
        <p:nvGrpSpPr>
          <p:cNvPr id="6" name="グループ化 5"/>
          <p:cNvGrpSpPr/>
          <p:nvPr/>
        </p:nvGrpSpPr>
        <p:grpSpPr>
          <a:xfrm>
            <a:off x="5120794" y="7535278"/>
            <a:ext cx="5504193" cy="3167301"/>
            <a:chOff x="6909588" y="8124281"/>
            <a:chExt cx="5494730" cy="3362694"/>
          </a:xfrm>
        </p:grpSpPr>
        <p:sp>
          <p:nvSpPr>
            <p:cNvPr id="7" name="テキスト ボックス 6"/>
            <p:cNvSpPr txBox="1"/>
            <p:nvPr/>
          </p:nvSpPr>
          <p:spPr>
            <a:xfrm>
              <a:off x="6948922" y="8124281"/>
              <a:ext cx="5052230" cy="568962"/>
            </a:xfrm>
            <a:prstGeom prst="wedgeRoundRectCallout">
              <a:avLst>
                <a:gd name="adj1" fmla="val 26175"/>
                <a:gd name="adj2" fmla="val 69382"/>
                <a:gd name="adj3" fmla="val 16667"/>
              </a:avLst>
            </a:prstGeom>
            <a:solidFill>
              <a:schemeClr val="bg1"/>
            </a:solidFill>
            <a:ln>
              <a:noFill/>
            </a:ln>
          </p:spPr>
          <p:txBody>
            <a:bodyPr wrap="square" lIns="0" rIns="0" rtlCol="0">
              <a:noAutofit/>
            </a:bodyPr>
            <a:lstStyle/>
            <a:p>
              <a:pPr algn="ctr"/>
              <a:r>
                <a:rPr lang="ja-JP" altLang="en-US" sz="1800" b="1" kern="10" dirty="0">
                  <a:ln w="9525">
                    <a:noFill/>
                    <a:round/>
                    <a:headEnd/>
                    <a:tailEnd/>
                  </a:ln>
                  <a:latin typeface="メイリオ" panose="020B0604030504040204" pitchFamily="50" charset="-128"/>
                  <a:ea typeface="メイリオ" panose="020B0604030504040204" pitchFamily="50" charset="-128"/>
                  <a:cs typeface="メイリオ" panose="020B0604030504040204" pitchFamily="50" charset="-128"/>
                </a:rPr>
                <a:t>古江コミュニティバス利用実績　</a:t>
              </a:r>
              <a:endParaRPr lang="en-US" altLang="ja-JP" sz="1800" b="1" kern="10" dirty="0">
                <a:ln w="9525">
                  <a:noFill/>
                  <a:round/>
                  <a:headEnd/>
                  <a:tailEnd/>
                </a:ln>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50" kern="10" dirty="0">
                  <a:ln w="9525">
                    <a:noFill/>
                    <a:round/>
                    <a:headEnd/>
                    <a:tailEnd/>
                  </a:ln>
                  <a:latin typeface="07やさしさゴシック手書き" pitchFamily="50" charset="-128"/>
                  <a:ea typeface="07やさしさゴシック手書き" pitchFamily="50" charset="-128"/>
                </a:rPr>
                <a:t>　</a:t>
              </a:r>
              <a:r>
                <a:rPr lang="ja-JP" altLang="en-US" sz="1050" b="1" kern="10" dirty="0">
                  <a:ln w="9525">
                    <a:noFill/>
                    <a:round/>
                    <a:headEnd/>
                    <a:tailEnd/>
                  </a:ln>
                  <a:latin typeface="07やさしさゴシック手書き" pitchFamily="50" charset="-128"/>
                  <a:ea typeface="07やさしさゴシック手書き" pitchFamily="50" charset="-128"/>
                </a:rPr>
                <a:t>１便あたり２人以上が基準です。存続のためにも皆様のご利用をお願いします。</a:t>
              </a:r>
            </a:p>
          </p:txBody>
        </p:sp>
        <p:sp>
          <p:nvSpPr>
            <p:cNvPr id="41" name="正方形/長方形 40"/>
            <p:cNvSpPr/>
            <p:nvPr/>
          </p:nvSpPr>
          <p:spPr>
            <a:xfrm>
              <a:off x="6909588" y="9092550"/>
              <a:ext cx="135990" cy="117032"/>
            </a:xfrm>
            <a:prstGeom prst="rect">
              <a:avLst/>
            </a:prstGeom>
            <a:solidFill>
              <a:srgbClr val="FFC9E4"/>
            </a:solidFill>
            <a:ln w="9525">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正方形/長方形 41"/>
            <p:cNvSpPr/>
            <p:nvPr/>
          </p:nvSpPr>
          <p:spPr>
            <a:xfrm>
              <a:off x="6916822" y="9381002"/>
              <a:ext cx="135990" cy="117032"/>
            </a:xfrm>
            <a:prstGeom prst="rect">
              <a:avLst/>
            </a:prstGeom>
            <a:solidFill>
              <a:srgbClr val="0070C0">
                <a:alpha val="9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角丸四角形 49"/>
            <p:cNvSpPr>
              <a:spLocks noChangeAspect="1"/>
            </p:cNvSpPr>
            <p:nvPr/>
          </p:nvSpPr>
          <p:spPr>
            <a:xfrm>
              <a:off x="10738068" y="8903472"/>
              <a:ext cx="1666250" cy="2583503"/>
            </a:xfrm>
            <a:prstGeom prst="roundRect">
              <a:avLst>
                <a:gd name="adj" fmla="val 2228"/>
              </a:avLst>
            </a:prstGeom>
            <a:solidFill>
              <a:schemeClr val="accent2">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lIns="36000" tIns="36000" rIns="36000" bIns="36000" rtlCol="0" anchor="t" anchorCtr="0">
              <a:noAutofit/>
            </a:bodyPr>
            <a:lstStyle/>
            <a:p>
              <a:pPr algn="ctr">
                <a:lnSpc>
                  <a:spcPts val="500"/>
                </a:lnSpc>
              </a:pPr>
              <a:endParaRPr lang="en-US" altLang="ja-JP" sz="1100" dirty="0">
                <a:ln w="76200" cap="flat" cmpd="sng">
                  <a:noFill/>
                  <a:prstDash val="solid"/>
                </a:ln>
                <a:solidFill>
                  <a:srgbClr val="800000"/>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900"/>
                </a:lnSpc>
              </a:pPr>
              <a:endParaRPr lang="en-US" altLang="ja-JP" sz="1100" dirty="0">
                <a:ln w="76200" cap="flat" cmpd="sng">
                  <a:noFill/>
                  <a:prstDash val="solid"/>
                </a:ln>
                <a:solidFill>
                  <a:srgbClr val="800000"/>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pPr>
              <a:r>
                <a:rPr lang="ja-JP" altLang="en-US" sz="1200" b="1" dirty="0">
                  <a:ln w="76200" cap="flat" cmpd="sng">
                    <a:noFill/>
                    <a:prstDash val="solid"/>
                  </a:ln>
                  <a:solidFill>
                    <a:srgbClr val="800000"/>
                  </a:solidFill>
                  <a:latin typeface="Meiryo UI" panose="020B0604030504040204" pitchFamily="50" charset="-128"/>
                  <a:ea typeface="Meiryo UI" panose="020B0604030504040204" pitchFamily="50" charset="-128"/>
                  <a:cs typeface="Meiryo UI" panose="020B0604030504040204" pitchFamily="50" charset="-128"/>
                </a:rPr>
                <a:t>ご乗車には、お得な回数券をご利用ください。</a:t>
              </a:r>
              <a:endParaRPr lang="en-US" altLang="ja-JP" sz="1200" b="1" dirty="0">
                <a:ln w="76200" cap="flat" cmpd="sng">
                  <a:noFill/>
                  <a:prstDash val="solid"/>
                </a:ln>
                <a:solidFill>
                  <a:srgbClr val="8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3657" y="8824310"/>
              <a:ext cx="1426185" cy="1112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テキスト ボックス 11"/>
          <p:cNvSpPr txBox="1"/>
          <p:nvPr/>
        </p:nvSpPr>
        <p:spPr>
          <a:xfrm>
            <a:off x="8900962" y="9046241"/>
            <a:ext cx="1724025" cy="1846659"/>
          </a:xfrm>
          <a:prstGeom prst="rect">
            <a:avLst/>
          </a:prstGeom>
          <a:noFill/>
        </p:spPr>
        <p:txBody>
          <a:bodyPr wrap="square" rtlCol="0">
            <a:spAutoFit/>
          </a:bodyPr>
          <a:lstStyle/>
          <a:p>
            <a:pPr algn="ctr">
              <a:spcBef>
                <a:spcPts val="600"/>
              </a:spcBef>
            </a:pPr>
            <a:r>
              <a:rPr lang="ja-JP" altLang="en-US" sz="1200" b="1" u="sng" dirty="0">
                <a:latin typeface="メイリオ" panose="020B0604030504040204" pitchFamily="50" charset="-128"/>
                <a:ea typeface="メイリオ" panose="020B0604030504040204" pitchFamily="50" charset="-128"/>
                <a:cs typeface="メイリオ" panose="020B0604030504040204" pitchFamily="50" charset="-128"/>
              </a:rPr>
              <a:t>回数券について</a:t>
            </a:r>
            <a:endParaRPr lang="en-US" altLang="ja-JP" sz="1200" b="1" u="sng" dirty="0">
              <a:latin typeface="メイリオ" panose="020B0604030504040204" pitchFamily="50" charset="-128"/>
              <a:ea typeface="メイリオ" panose="020B0604030504040204" pitchFamily="50" charset="-128"/>
              <a:cs typeface="メイリオ" panose="020B0604030504040204" pitchFamily="50" charset="-128"/>
            </a:endParaRPr>
          </a:p>
          <a:p>
            <a:pPr algn="ctr">
              <a:spcBef>
                <a:spcPts val="600"/>
              </a:spcBef>
            </a:pP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2,000</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円</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円券 </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枚綴り）</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a:spcBef>
                <a:spcPts val="1200"/>
              </a:spcBef>
            </a:pP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1,000</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円</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円券 </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枚綴り）</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古江公民館でも</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取り扱っております。</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074" name="Picture 26" descr="X:\004_公民館たより\平成29年度\Ｈ29.4月号\1年生.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65689" r="64024"/>
          <a:stretch/>
        </p:blipFill>
        <p:spPr bwMode="auto">
          <a:xfrm>
            <a:off x="7392998" y="8562762"/>
            <a:ext cx="981723" cy="702226"/>
          </a:xfrm>
          <a:prstGeom prst="rect">
            <a:avLst/>
          </a:prstGeom>
          <a:noFill/>
          <a:extLst>
            <a:ext uri="{909E8E84-426E-40DD-AFC4-6F175D3DCCD1}">
              <a14:hiddenFill xmlns:a14="http://schemas.microsoft.com/office/drawing/2010/main">
                <a:solidFill>
                  <a:srgbClr val="FFFFFF"/>
                </a:solidFill>
              </a14:hiddenFill>
            </a:ext>
          </a:extLst>
        </p:spPr>
      </p:pic>
      <p:sp>
        <p:nvSpPr>
          <p:cNvPr id="66" name="台形 65"/>
          <p:cNvSpPr/>
          <p:nvPr/>
        </p:nvSpPr>
        <p:spPr>
          <a:xfrm rot="11878521" flipH="1">
            <a:off x="9823053" y="8048262"/>
            <a:ext cx="149462" cy="279738"/>
          </a:xfrm>
          <a:prstGeom prst="trapezoid">
            <a:avLst>
              <a:gd name="adj" fmla="val 50000"/>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317179" y="7607051"/>
            <a:ext cx="4144554" cy="1938992"/>
          </a:xfrm>
          <a:prstGeom prst="rect">
            <a:avLst/>
          </a:prstGeom>
          <a:solidFill>
            <a:schemeClr val="accent4">
              <a:lumMod val="20000"/>
              <a:lumOff val="80000"/>
            </a:schemeClr>
          </a:solidFill>
          <a:ln>
            <a:solidFill>
              <a:schemeClr val="accent2">
                <a:lumMod val="75000"/>
              </a:schemeClr>
            </a:solidFill>
          </a:ln>
          <a:effectLst>
            <a:outerShdw dist="25400" dir="3000000" algn="l" rotWithShape="0">
              <a:prstClr val="black">
                <a:alpha val="90000"/>
              </a:prstClr>
            </a:outerShdw>
          </a:effectLst>
        </p:spPr>
        <p:txBody>
          <a:bodyPr wrap="square" rtlCol="0">
            <a:spAutoFit/>
          </a:bodyPr>
          <a:lstStyle/>
          <a:p>
            <a:pPr algn="ctr">
              <a:lnSpc>
                <a:spcPts val="1000"/>
              </a:lnSpc>
            </a:pP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700"/>
              </a:lnSpc>
              <a:spcBef>
                <a:spcPts val="600"/>
              </a:spcBef>
              <a:spcAft>
                <a:spcPts val="600"/>
              </a:spcAft>
            </a:pPr>
            <a:r>
              <a:rPr lang="ja-JP" altLang="en-US" sz="1800" b="1" dirty="0">
                <a:latin typeface="メイリオ" panose="020B0604030504040204" pitchFamily="50" charset="-128"/>
                <a:ea typeface="メイリオ" panose="020B0604030504040204" pitchFamily="50" charset="-128"/>
                <a:cs typeface="メイリオ" panose="020B0604030504040204" pitchFamily="50" charset="-128"/>
              </a:rPr>
              <a:t>事務室閉室のお知らせ</a:t>
            </a:r>
            <a:endParaRPr kumimoji="1" lang="en-US" altLang="ja-JP" sz="18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500"/>
              </a:lnSpc>
            </a:pP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500"/>
              </a:lnSpc>
            </a:pP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月</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9</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日</a:t>
            </a: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 は、代休処理のため</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事務室を閉室します。</a:t>
            </a:r>
            <a:r>
              <a:rPr lang="en-US" altLang="ja-JP" sz="1400" u="sng" dirty="0">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400" u="sng"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400" u="sng" dirty="0">
                <a:latin typeface="メイリオ" panose="020B0604030504040204" pitchFamily="50" charset="-128"/>
                <a:ea typeface="メイリオ" panose="020B0604030504040204" pitchFamily="50" charset="-128"/>
                <a:cs typeface="メイリオ" panose="020B0604030504040204" pitchFamily="50" charset="-128"/>
              </a:rPr>
              <a:t>16</a:t>
            </a:r>
            <a:r>
              <a:rPr lang="ja-JP" altLang="en-US" sz="1400" u="sng" dirty="0">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400" u="sng"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u="sng" dirty="0">
                <a:latin typeface="メイリオ" panose="020B0604030504040204" pitchFamily="50" charset="-128"/>
                <a:ea typeface="メイリオ" panose="020B0604030504040204" pitchFamily="50" charset="-128"/>
                <a:cs typeface="メイリオ" panose="020B0604030504040204" pitchFamily="50" charset="-128"/>
              </a:rPr>
              <a:t>金</a:t>
            </a:r>
            <a:r>
              <a:rPr lang="en-US" altLang="ja-JP" sz="1400" u="sng"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u="sng"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u="sng" dirty="0">
                <a:latin typeface="メイリオ" panose="020B0604030504040204" pitchFamily="50" charset="-128"/>
                <a:ea typeface="メイリオ" panose="020B0604030504040204" pitchFamily="50" charset="-128"/>
                <a:cs typeface="メイリオ" panose="020B0604030504040204" pitchFamily="50" charset="-128"/>
              </a:rPr>
              <a:t>19</a:t>
            </a:r>
            <a:r>
              <a:rPr lang="ja-JP" altLang="en-US" sz="1400" u="sng" dirty="0">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400" u="sng"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u="sng"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400" u="sng"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u="sng" dirty="0">
                <a:latin typeface="メイリオ" panose="020B0604030504040204" pitchFamily="50" charset="-128"/>
                <a:ea typeface="メイリオ" panose="020B0604030504040204" pitchFamily="50" charset="-128"/>
                <a:cs typeface="メイリオ" panose="020B0604030504040204" pitchFamily="50" charset="-128"/>
              </a:rPr>
              <a:t>の期間に公民館を利用される方は、</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16</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金</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err="1">
                <a:latin typeface="メイリオ" panose="020B0604030504040204" pitchFamily="50" charset="-128"/>
                <a:ea typeface="メイリオ" panose="020B0604030504040204" pitchFamily="50" charset="-128"/>
                <a:cs typeface="メイリオ" panose="020B0604030504040204" pitchFamily="50" charset="-128"/>
              </a:rPr>
              <a:t>までに</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カギを受け取りに来てください。</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円/楕円 24"/>
          <p:cNvSpPr/>
          <p:nvPr/>
        </p:nvSpPr>
        <p:spPr>
          <a:xfrm>
            <a:off x="9744893" y="8305915"/>
            <a:ext cx="164682" cy="17707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台形 23"/>
          <p:cNvSpPr/>
          <p:nvPr/>
        </p:nvSpPr>
        <p:spPr>
          <a:xfrm rot="9721479">
            <a:off x="9658426" y="8038623"/>
            <a:ext cx="199736" cy="345905"/>
          </a:xfrm>
          <a:prstGeom prst="trapezoid">
            <a:avLst>
              <a:gd name="adj" fmla="val 368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1123885" y="11619038"/>
            <a:ext cx="4802822" cy="2428307"/>
          </a:xfrm>
          <a:prstGeom prst="rect">
            <a:avLst/>
          </a:prstGeom>
          <a:noFill/>
          <a:ln w="38100">
            <a:solidFill>
              <a:srgbClr val="8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accent2">
                    <a:lumMod val="50000"/>
                  </a:schemeClr>
                </a:solidFill>
                <a:latin typeface="07やさしさゴシックボールド" panose="02000600000000000000" pitchFamily="2" charset="-128"/>
                <a:ea typeface="07やさしさゴシックボールド" panose="02000600000000000000" pitchFamily="2" charset="-128"/>
              </a:rPr>
              <a:t>一畑電車割引利用券の配付について</a:t>
            </a:r>
            <a:endParaRPr kumimoji="1" lang="en-US" altLang="ja-JP" sz="2000" dirty="0">
              <a:solidFill>
                <a:schemeClr val="accent2">
                  <a:lumMod val="50000"/>
                </a:schemeClr>
              </a:solidFill>
              <a:latin typeface="07やさしさゴシックボールド" panose="02000600000000000000" pitchFamily="2" charset="-128"/>
              <a:ea typeface="07やさしさゴシックボールド" panose="02000600000000000000" pitchFamily="2" charset="-128"/>
            </a:endParaRPr>
          </a:p>
          <a:p>
            <a:pPr>
              <a:lnSpc>
                <a:spcPts val="2000"/>
              </a:lnSpc>
              <a:spcBef>
                <a:spcPts val="1200"/>
              </a:spcBef>
            </a:pPr>
            <a:r>
              <a:rPr kumimoji="1" lang="ja-JP" altLang="en-US" sz="1200" dirty="0">
                <a:solidFill>
                  <a:schemeClr val="accent2">
                    <a:lumMod val="50000"/>
                  </a:schemeClr>
                </a:solidFill>
                <a:latin typeface="メイリオ" panose="020B0604030504040204" pitchFamily="50" charset="-128"/>
                <a:ea typeface="メイリオ" panose="020B0604030504040204" pitchFamily="50" charset="-128"/>
              </a:rPr>
              <a:t>　対象者　古江地区内に居住する</a:t>
            </a:r>
            <a:r>
              <a:rPr kumimoji="1" lang="en-US" altLang="ja-JP" sz="1200" dirty="0">
                <a:solidFill>
                  <a:schemeClr val="accent2">
                    <a:lumMod val="50000"/>
                  </a:schemeClr>
                </a:solidFill>
                <a:latin typeface="メイリオ" panose="020B0604030504040204" pitchFamily="50" charset="-128"/>
                <a:ea typeface="メイリオ" panose="020B0604030504040204" pitchFamily="50" charset="-128"/>
              </a:rPr>
              <a:t>70</a:t>
            </a:r>
            <a:r>
              <a:rPr kumimoji="1" lang="ja-JP" altLang="en-US" sz="1200" dirty="0">
                <a:solidFill>
                  <a:schemeClr val="accent2">
                    <a:lumMod val="50000"/>
                  </a:schemeClr>
                </a:solidFill>
                <a:latin typeface="メイリオ" panose="020B0604030504040204" pitchFamily="50" charset="-128"/>
                <a:ea typeface="メイリオ" panose="020B0604030504040204" pitchFamily="50" charset="-128"/>
              </a:rPr>
              <a:t>歳以上の高齢者</a:t>
            </a:r>
            <a:endParaRPr kumimoji="1" lang="en-US" altLang="ja-JP" sz="1200" dirty="0">
              <a:solidFill>
                <a:schemeClr val="accent2">
                  <a:lumMod val="50000"/>
                </a:schemeClr>
              </a:solidFill>
              <a:latin typeface="メイリオ" panose="020B0604030504040204" pitchFamily="50" charset="-128"/>
              <a:ea typeface="メイリオ" panose="020B0604030504040204" pitchFamily="50" charset="-128"/>
            </a:endParaRPr>
          </a:p>
          <a:p>
            <a:pPr>
              <a:lnSpc>
                <a:spcPts val="2000"/>
              </a:lnSpc>
            </a:pPr>
            <a:r>
              <a:rPr kumimoji="1" lang="ja-JP" altLang="en-US" sz="1200" dirty="0">
                <a:solidFill>
                  <a:schemeClr val="accent2">
                    <a:lumMod val="50000"/>
                  </a:schemeClr>
                </a:solidFill>
                <a:latin typeface="メイリオ" panose="020B0604030504040204" pitchFamily="50" charset="-128"/>
                <a:ea typeface="メイリオ" panose="020B0604030504040204" pitchFamily="50" charset="-128"/>
              </a:rPr>
              <a:t>　期　間　</a:t>
            </a:r>
            <a:r>
              <a:rPr lang="ja-JP" altLang="en-US" sz="1200" dirty="0">
                <a:solidFill>
                  <a:schemeClr val="accent2">
                    <a:lumMod val="50000"/>
                  </a:schemeClr>
                </a:solidFill>
                <a:latin typeface="メイリオ" panose="020B0604030504040204" pitchFamily="50" charset="-128"/>
                <a:ea typeface="メイリオ" panose="020B0604030504040204" pitchFamily="50" charset="-128"/>
              </a:rPr>
              <a:t>平成</a:t>
            </a:r>
            <a:r>
              <a:rPr lang="en-US" altLang="ja-JP" sz="1200" dirty="0">
                <a:solidFill>
                  <a:schemeClr val="accent2">
                    <a:lumMod val="50000"/>
                  </a:schemeClr>
                </a:solidFill>
                <a:latin typeface="メイリオ" panose="020B0604030504040204" pitchFamily="50" charset="-128"/>
                <a:ea typeface="メイリオ" panose="020B0604030504040204" pitchFamily="50" charset="-128"/>
              </a:rPr>
              <a:t>29</a:t>
            </a:r>
            <a:r>
              <a:rPr lang="ja-JP" altLang="en-US" sz="1200" dirty="0">
                <a:solidFill>
                  <a:schemeClr val="accent2">
                    <a:lumMod val="50000"/>
                  </a:schemeClr>
                </a:solidFill>
                <a:latin typeface="メイリオ" panose="020B0604030504040204" pitchFamily="50" charset="-128"/>
                <a:ea typeface="メイリオ" panose="020B0604030504040204" pitchFamily="50" charset="-128"/>
              </a:rPr>
              <a:t>年</a:t>
            </a:r>
            <a:r>
              <a:rPr lang="en-US" altLang="ja-JP" sz="1200" dirty="0">
                <a:solidFill>
                  <a:schemeClr val="accent2">
                    <a:lumMod val="50000"/>
                  </a:schemeClr>
                </a:solidFill>
                <a:latin typeface="メイリオ" panose="020B0604030504040204" pitchFamily="50" charset="-128"/>
                <a:ea typeface="メイリオ" panose="020B0604030504040204" pitchFamily="50" charset="-128"/>
              </a:rPr>
              <a:t>4</a:t>
            </a:r>
            <a:r>
              <a:rPr lang="ja-JP" altLang="en-US" sz="1200" dirty="0">
                <a:solidFill>
                  <a:schemeClr val="accent2">
                    <a:lumMod val="50000"/>
                  </a:schemeClr>
                </a:solidFill>
                <a:latin typeface="メイリオ" panose="020B0604030504040204" pitchFamily="50" charset="-128"/>
                <a:ea typeface="メイリオ" panose="020B0604030504040204" pitchFamily="50" charset="-128"/>
              </a:rPr>
              <a:t>月から平成</a:t>
            </a:r>
            <a:r>
              <a:rPr lang="en-US" altLang="ja-JP" sz="1200" dirty="0">
                <a:solidFill>
                  <a:schemeClr val="accent2">
                    <a:lumMod val="50000"/>
                  </a:schemeClr>
                </a:solidFill>
                <a:latin typeface="メイリオ" panose="020B0604030504040204" pitchFamily="50" charset="-128"/>
                <a:ea typeface="メイリオ" panose="020B0604030504040204" pitchFamily="50" charset="-128"/>
              </a:rPr>
              <a:t>30</a:t>
            </a:r>
            <a:r>
              <a:rPr lang="ja-JP" altLang="en-US" sz="1200" dirty="0">
                <a:solidFill>
                  <a:schemeClr val="accent2">
                    <a:lumMod val="50000"/>
                  </a:schemeClr>
                </a:solidFill>
                <a:latin typeface="メイリオ" panose="020B0604030504040204" pitchFamily="50" charset="-128"/>
                <a:ea typeface="メイリオ" panose="020B0604030504040204" pitchFamily="50" charset="-128"/>
              </a:rPr>
              <a:t>年</a:t>
            </a:r>
            <a:r>
              <a:rPr lang="en-US" altLang="ja-JP" sz="1200" dirty="0">
                <a:solidFill>
                  <a:schemeClr val="accent2">
                    <a:lumMod val="50000"/>
                  </a:schemeClr>
                </a:solidFill>
                <a:latin typeface="メイリオ" panose="020B0604030504040204" pitchFamily="50" charset="-128"/>
                <a:ea typeface="メイリオ" panose="020B0604030504040204" pitchFamily="50" charset="-128"/>
              </a:rPr>
              <a:t>3</a:t>
            </a:r>
            <a:r>
              <a:rPr lang="ja-JP" altLang="en-US" sz="1200" dirty="0">
                <a:solidFill>
                  <a:schemeClr val="accent2">
                    <a:lumMod val="50000"/>
                  </a:schemeClr>
                </a:solidFill>
                <a:latin typeface="メイリオ" panose="020B0604030504040204" pitchFamily="50" charset="-128"/>
                <a:ea typeface="メイリオ" panose="020B0604030504040204" pitchFamily="50" charset="-128"/>
              </a:rPr>
              <a:t>月末まで</a:t>
            </a:r>
            <a:endParaRPr lang="en-US" altLang="ja-JP" sz="1200" dirty="0">
              <a:solidFill>
                <a:schemeClr val="accent2">
                  <a:lumMod val="50000"/>
                </a:schemeClr>
              </a:solidFill>
              <a:latin typeface="メイリオ" panose="020B0604030504040204" pitchFamily="50" charset="-128"/>
              <a:ea typeface="メイリオ" panose="020B0604030504040204" pitchFamily="50" charset="-128"/>
            </a:endParaRPr>
          </a:p>
          <a:p>
            <a:pPr>
              <a:lnSpc>
                <a:spcPts val="2000"/>
              </a:lnSpc>
            </a:pPr>
            <a:r>
              <a:rPr lang="ja-JP" altLang="en-US" sz="1200" dirty="0">
                <a:solidFill>
                  <a:schemeClr val="accent2">
                    <a:lumMod val="50000"/>
                  </a:schemeClr>
                </a:solidFill>
                <a:latin typeface="メイリオ" panose="020B0604030504040204" pitchFamily="50" charset="-128"/>
                <a:ea typeface="メイリオ" panose="020B0604030504040204" pitchFamily="50" charset="-128"/>
              </a:rPr>
              <a:t>　配付枚数　お一人様４０枚（</a:t>
            </a:r>
            <a:r>
              <a:rPr lang="en-US" altLang="ja-JP" sz="1200" dirty="0">
                <a:solidFill>
                  <a:schemeClr val="accent2">
                    <a:lumMod val="50000"/>
                  </a:schemeClr>
                </a:solidFill>
                <a:latin typeface="メイリオ" panose="020B0604030504040204" pitchFamily="50" charset="-128"/>
                <a:ea typeface="メイリオ" panose="020B0604030504040204" pitchFamily="50" charset="-128"/>
              </a:rPr>
              <a:t>10</a:t>
            </a:r>
            <a:r>
              <a:rPr lang="ja-JP" altLang="en-US" sz="1200" dirty="0">
                <a:solidFill>
                  <a:schemeClr val="accent2">
                    <a:lumMod val="50000"/>
                  </a:schemeClr>
                </a:solidFill>
                <a:latin typeface="メイリオ" panose="020B0604030504040204" pitchFamily="50" charset="-128"/>
                <a:ea typeface="メイリオ" panose="020B0604030504040204" pitchFamily="50" charset="-128"/>
              </a:rPr>
              <a:t>枚綴り４冊を上記期間内に１回）</a:t>
            </a:r>
            <a:endParaRPr lang="en-US" altLang="ja-JP" sz="1200" dirty="0">
              <a:solidFill>
                <a:schemeClr val="accent2">
                  <a:lumMod val="50000"/>
                </a:schemeClr>
              </a:solidFill>
              <a:latin typeface="メイリオ" panose="020B0604030504040204" pitchFamily="50" charset="-128"/>
              <a:ea typeface="メイリオ" panose="020B0604030504040204" pitchFamily="50" charset="-128"/>
            </a:endParaRPr>
          </a:p>
          <a:p>
            <a:pPr>
              <a:lnSpc>
                <a:spcPts val="2000"/>
              </a:lnSpc>
            </a:pPr>
            <a:r>
              <a:rPr lang="ja-JP" altLang="en-US" sz="1200" dirty="0">
                <a:solidFill>
                  <a:schemeClr val="accent2">
                    <a:lumMod val="50000"/>
                  </a:schemeClr>
                </a:solidFill>
                <a:latin typeface="メイリオ" panose="020B0604030504040204" pitchFamily="50" charset="-128"/>
                <a:ea typeface="メイリオ" panose="020B0604030504040204" pitchFamily="50" charset="-128"/>
              </a:rPr>
              <a:t>　持参品　高齢者福祉手帳など（生年月日がわかるもの）</a:t>
            </a:r>
            <a:endParaRPr lang="en-US" altLang="ja-JP" sz="1200" dirty="0">
              <a:solidFill>
                <a:schemeClr val="accent2">
                  <a:lumMod val="50000"/>
                </a:schemeClr>
              </a:solidFill>
              <a:latin typeface="メイリオ" panose="020B0604030504040204" pitchFamily="50" charset="-128"/>
              <a:ea typeface="メイリオ" panose="020B0604030504040204" pitchFamily="50" charset="-128"/>
            </a:endParaRPr>
          </a:p>
          <a:p>
            <a:pPr>
              <a:lnSpc>
                <a:spcPts val="2000"/>
              </a:lnSpc>
            </a:pPr>
            <a:r>
              <a:rPr lang="ja-JP" altLang="en-US" sz="1200" dirty="0">
                <a:solidFill>
                  <a:schemeClr val="accent2">
                    <a:lumMod val="50000"/>
                  </a:schemeClr>
                </a:solidFill>
                <a:latin typeface="メイリオ" panose="020B0604030504040204" pitchFamily="50" charset="-128"/>
                <a:ea typeface="メイリオ" panose="020B0604030504040204" pitchFamily="50" charset="-128"/>
              </a:rPr>
              <a:t>　配付先　</a:t>
            </a:r>
            <a:r>
              <a:rPr kumimoji="1" lang="ja-JP" altLang="en-US" sz="1200" dirty="0">
                <a:solidFill>
                  <a:schemeClr val="accent2">
                    <a:lumMod val="50000"/>
                  </a:schemeClr>
                </a:solidFill>
                <a:latin typeface="メイリオ" panose="020B0604030504040204" pitchFamily="50" charset="-128"/>
                <a:ea typeface="メイリオ" panose="020B0604030504040204" pitchFamily="50" charset="-128"/>
              </a:rPr>
              <a:t>古江公民館</a:t>
            </a:r>
            <a:endParaRPr lang="en-US" altLang="ja-JP" sz="1200" dirty="0">
              <a:solidFill>
                <a:schemeClr val="accent2">
                  <a:lumMod val="50000"/>
                </a:schemeClr>
              </a:solidFill>
              <a:latin typeface="メイリオ" panose="020B0604030504040204" pitchFamily="50" charset="-128"/>
              <a:ea typeface="メイリオ" panose="020B0604030504040204" pitchFamily="50" charset="-128"/>
            </a:endParaRPr>
          </a:p>
          <a:p>
            <a:pPr>
              <a:lnSpc>
                <a:spcPts val="2000"/>
              </a:lnSpc>
            </a:pPr>
            <a:r>
              <a:rPr lang="ja-JP" altLang="en-US" sz="1200" dirty="0">
                <a:solidFill>
                  <a:schemeClr val="accent2">
                    <a:lumMod val="50000"/>
                  </a:schemeClr>
                </a:solidFill>
                <a:latin typeface="メイリオ" panose="020B0604030504040204" pitchFamily="50" charset="-128"/>
                <a:ea typeface="メイリオ" panose="020B0604030504040204" pitchFamily="50" charset="-128"/>
              </a:rPr>
              <a:t>　　　お問い合わせ　　松江市健康福祉部</a:t>
            </a:r>
            <a:endParaRPr lang="en-US" altLang="ja-JP" sz="1200" dirty="0">
              <a:solidFill>
                <a:schemeClr val="accent2">
                  <a:lumMod val="50000"/>
                </a:schemeClr>
              </a:solidFill>
              <a:latin typeface="メイリオ" panose="020B0604030504040204" pitchFamily="50" charset="-128"/>
              <a:ea typeface="メイリオ" panose="020B0604030504040204" pitchFamily="50" charset="-128"/>
            </a:endParaRPr>
          </a:p>
          <a:p>
            <a:pPr lvl="1">
              <a:lnSpc>
                <a:spcPts val="2000"/>
              </a:lnSpc>
            </a:pPr>
            <a:r>
              <a:rPr lang="ja-JP" altLang="en-US" sz="1200" dirty="0">
                <a:solidFill>
                  <a:schemeClr val="accent2">
                    <a:lumMod val="50000"/>
                  </a:schemeClr>
                </a:solidFill>
                <a:latin typeface="メイリオ" panose="020B0604030504040204" pitchFamily="50" charset="-128"/>
                <a:ea typeface="メイリオ" panose="020B0604030504040204" pitchFamily="50" charset="-128"/>
              </a:rPr>
              <a:t>　　　　　　介護保険課高齢者福祉係　電話</a:t>
            </a:r>
            <a:r>
              <a:rPr lang="en-US" altLang="ja-JP" sz="1200" dirty="0">
                <a:solidFill>
                  <a:schemeClr val="accent2">
                    <a:lumMod val="50000"/>
                  </a:schemeClr>
                </a:solidFill>
                <a:latin typeface="メイリオ" panose="020B0604030504040204" pitchFamily="50" charset="-128"/>
                <a:ea typeface="メイリオ" panose="020B0604030504040204" pitchFamily="50" charset="-128"/>
              </a:rPr>
              <a:t>55-5249</a:t>
            </a:r>
          </a:p>
        </p:txBody>
      </p:sp>
      <p:sp>
        <p:nvSpPr>
          <p:cNvPr id="60" name="テキスト ボックス 59"/>
          <p:cNvSpPr txBox="1"/>
          <p:nvPr/>
        </p:nvSpPr>
        <p:spPr>
          <a:xfrm>
            <a:off x="8701740" y="12946062"/>
            <a:ext cx="292388" cy="560262"/>
          </a:xfrm>
          <a:prstGeom prst="rect">
            <a:avLst/>
          </a:prstGeom>
          <a:noFill/>
        </p:spPr>
        <p:txBody>
          <a:bodyPr vert="eaVert" wrap="square" rtlCol="0">
            <a:spAutoFit/>
          </a:bodyPr>
          <a:lstStyle/>
          <a:p>
            <a:r>
              <a:rPr lang="ja-JP" altLang="en-US" sz="700" dirty="0">
                <a:ln w="0"/>
                <a:latin typeface="HG明朝E" panose="02020909000000000000" pitchFamily="17" charset="-128"/>
                <a:ea typeface="HG明朝E" panose="02020909000000000000" pitchFamily="17" charset="-128"/>
              </a:rPr>
              <a:t>おおやしろ</a:t>
            </a:r>
          </a:p>
        </p:txBody>
      </p:sp>
      <p:pic>
        <p:nvPicPr>
          <p:cNvPr id="15" name="図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63605" y="8476196"/>
            <a:ext cx="368890" cy="740879"/>
          </a:xfrm>
          <a:prstGeom prst="rect">
            <a:avLst/>
          </a:prstGeom>
        </p:spPr>
      </p:pic>
      <p:pic>
        <p:nvPicPr>
          <p:cNvPr id="19" name="図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28666" y="8427962"/>
            <a:ext cx="427201" cy="814959"/>
          </a:xfrm>
          <a:prstGeom prst="rect">
            <a:avLst/>
          </a:prstGeom>
        </p:spPr>
      </p:pic>
      <p:sp>
        <p:nvSpPr>
          <p:cNvPr id="61" name="正方形/長方形 60"/>
          <p:cNvSpPr/>
          <p:nvPr/>
        </p:nvSpPr>
        <p:spPr>
          <a:xfrm>
            <a:off x="7550327" y="8190221"/>
            <a:ext cx="1467068" cy="400110"/>
          </a:xfrm>
          <a:prstGeom prst="rect">
            <a:avLst/>
          </a:prstGeom>
          <a:noFill/>
        </p:spPr>
        <p:txBody>
          <a:bodyPr wrap="none" lIns="91440" tIns="45720" rIns="91440" bIns="45720">
            <a:spAutoFit/>
          </a:bodyPr>
          <a:lstStyle/>
          <a:p>
            <a:pPr algn="ctr"/>
            <a:r>
              <a:rPr lang="ja-JP" altLang="en-US" sz="1000" cap="none" spc="0" dirty="0">
                <a:ln w="0"/>
                <a:solidFill>
                  <a:schemeClr val="tx1"/>
                </a:solidFill>
                <a:latin typeface="07やさしさゴシックボールド" panose="02000600000000000000" pitchFamily="2" charset="-128"/>
                <a:ea typeface="07やさしさゴシックボールド" panose="02000600000000000000" pitchFamily="2" charset="-128"/>
              </a:rPr>
              <a:t>お買い物、お出かけ、</a:t>
            </a:r>
            <a:endParaRPr lang="en-US" altLang="ja-JP" sz="1000" cap="none" spc="0" dirty="0">
              <a:ln w="0"/>
              <a:solidFill>
                <a:schemeClr val="tx1"/>
              </a:solidFill>
              <a:latin typeface="07やさしさゴシックボールド" panose="02000600000000000000" pitchFamily="2" charset="-128"/>
              <a:ea typeface="07やさしさゴシックボールド" panose="02000600000000000000" pitchFamily="2" charset="-128"/>
            </a:endParaRPr>
          </a:p>
          <a:p>
            <a:pPr algn="ctr"/>
            <a:r>
              <a:rPr lang="ja-JP" altLang="en-US" sz="1000" dirty="0">
                <a:ln w="0"/>
                <a:latin typeface="07やさしさゴシックボールド" panose="02000600000000000000" pitchFamily="2" charset="-128"/>
                <a:ea typeface="07やさしさゴシックボールド" panose="02000600000000000000" pitchFamily="2" charset="-128"/>
              </a:rPr>
              <a:t>通学に！　　　　</a:t>
            </a:r>
            <a:endParaRPr lang="ja-JP" altLang="en-US" sz="1000" cap="none" spc="0" dirty="0">
              <a:ln w="0"/>
              <a:solidFill>
                <a:schemeClr val="tx1"/>
              </a:solidFill>
              <a:latin typeface="07やさしさゴシックボールド" panose="02000600000000000000" pitchFamily="2" charset="-128"/>
              <a:ea typeface="07やさしさゴシックボールド" panose="02000600000000000000" pitchFamily="2" charset="-128"/>
            </a:endParaRPr>
          </a:p>
        </p:txBody>
      </p:sp>
      <p:sp>
        <p:nvSpPr>
          <p:cNvPr id="20" name="テキスト ボックス 19"/>
          <p:cNvSpPr txBox="1"/>
          <p:nvPr/>
        </p:nvSpPr>
        <p:spPr>
          <a:xfrm>
            <a:off x="644629" y="10994347"/>
            <a:ext cx="4085629" cy="3508653"/>
          </a:xfrm>
          <a:prstGeom prst="rect">
            <a:avLst/>
          </a:prstGeom>
          <a:noFill/>
        </p:spPr>
        <p:txBody>
          <a:bodyPr wrap="square" rtlCol="0">
            <a:spAutoFit/>
          </a:bodyPr>
          <a:lstStyle/>
          <a:p>
            <a:r>
              <a:rPr kumimoji="1" lang="ja-JP" altLang="en-US" sz="1200" b="1" dirty="0">
                <a:latin typeface="メイリオ" panose="020B0604030504040204" pitchFamily="50" charset="-128"/>
                <a:ea typeface="メイリオ" panose="020B0604030504040204" pitchFamily="50" charset="-128"/>
              </a:rPr>
              <a:t>平成</a:t>
            </a:r>
            <a:r>
              <a:rPr kumimoji="1" lang="en-US" altLang="ja-JP" sz="1200" b="1" dirty="0">
                <a:latin typeface="メイリオ" panose="020B0604030504040204" pitchFamily="50" charset="-128"/>
                <a:ea typeface="メイリオ" panose="020B0604030504040204" pitchFamily="50" charset="-128"/>
              </a:rPr>
              <a:t>29</a:t>
            </a:r>
            <a:r>
              <a:rPr kumimoji="1" lang="ja-JP" altLang="en-US" sz="1200" b="1" dirty="0">
                <a:latin typeface="メイリオ" panose="020B0604030504040204" pitchFamily="50" charset="-128"/>
                <a:ea typeface="メイリオ" panose="020B0604030504040204" pitchFamily="50" charset="-128"/>
              </a:rPr>
              <a:t>年度</a:t>
            </a:r>
            <a:r>
              <a:rPr kumimoji="1" lang="ja-JP" altLang="en-US" sz="1600" b="1" dirty="0">
                <a:latin typeface="メイリオ" panose="020B0604030504040204" pitchFamily="50" charset="-128"/>
                <a:ea typeface="メイリオ" panose="020B0604030504040204" pitchFamily="50" charset="-128"/>
              </a:rPr>
              <a:t>協会杯松江レディース卓球大会</a:t>
            </a:r>
            <a:endParaRPr kumimoji="1" lang="en-US" altLang="ja-JP" sz="1600" b="1" dirty="0">
              <a:latin typeface="メイリオ" panose="020B0604030504040204" pitchFamily="50" charset="-128"/>
              <a:ea typeface="メイリオ" panose="020B0604030504040204" pitchFamily="50" charset="-128"/>
            </a:endParaRPr>
          </a:p>
          <a:p>
            <a:pPr>
              <a:lnSpc>
                <a:spcPts val="1800"/>
              </a:lnSpc>
            </a:pPr>
            <a:r>
              <a:rPr lang="ja-JP" altLang="en-US" sz="1200" dirty="0">
                <a:latin typeface="メイリオ" panose="020B0604030504040204" pitchFamily="50" charset="-128"/>
                <a:ea typeface="メイリオ" panose="020B0604030504040204" pitchFamily="50" charset="-128"/>
              </a:rPr>
              <a:t>期日／５月７日</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日</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　会場／松江海洋センター</a:t>
            </a:r>
            <a:endParaRPr lang="en-US" altLang="ja-JP" sz="1200" dirty="0">
              <a:latin typeface="メイリオ" panose="020B0604030504040204" pitchFamily="50" charset="-128"/>
              <a:ea typeface="メイリオ" panose="020B0604030504040204" pitchFamily="50" charset="-128"/>
            </a:endParaRPr>
          </a:p>
          <a:p>
            <a:pPr>
              <a:lnSpc>
                <a:spcPts val="1800"/>
              </a:lnSpc>
            </a:pPr>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シングルス</a:t>
            </a:r>
            <a:r>
              <a:rPr lang="en-US" altLang="ja-JP" sz="1200" dirty="0">
                <a:latin typeface="メイリオ" panose="020B0604030504040204" pitchFamily="50" charset="-128"/>
                <a:ea typeface="メイリオ" panose="020B0604030504040204" pitchFamily="50" charset="-128"/>
              </a:rPr>
              <a:t>A]</a:t>
            </a:r>
            <a:r>
              <a:rPr lang="ja-JP" altLang="en-US" sz="1200" dirty="0">
                <a:latin typeface="メイリオ" panose="020B0604030504040204" pitchFamily="50" charset="-128"/>
                <a:ea typeface="メイリオ" panose="020B0604030504040204" pitchFamily="50" charset="-128"/>
              </a:rPr>
              <a:t> 　優勝　南波敦子</a:t>
            </a:r>
            <a:endParaRPr lang="en-US" altLang="ja-JP" sz="1200" dirty="0">
              <a:latin typeface="メイリオ" panose="020B0604030504040204" pitchFamily="50" charset="-128"/>
              <a:ea typeface="メイリオ" panose="020B0604030504040204" pitchFamily="50" charset="-128"/>
            </a:endParaRPr>
          </a:p>
          <a:p>
            <a:pPr>
              <a:lnSpc>
                <a:spcPts val="1800"/>
              </a:lnSpc>
            </a:pPr>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シングルス</a:t>
            </a:r>
            <a:r>
              <a:rPr lang="en-US" altLang="ja-JP" sz="1200" dirty="0">
                <a:latin typeface="メイリオ" panose="020B0604030504040204" pitchFamily="50" charset="-128"/>
                <a:ea typeface="メイリオ" panose="020B0604030504040204" pitchFamily="50" charset="-128"/>
              </a:rPr>
              <a:t>B]</a:t>
            </a:r>
            <a:r>
              <a:rPr lang="ja-JP" altLang="en-US" sz="1200" dirty="0">
                <a:latin typeface="メイリオ" panose="020B0604030504040204" pitchFamily="50" charset="-128"/>
                <a:ea typeface="メイリオ" panose="020B0604030504040204" pitchFamily="50" charset="-128"/>
              </a:rPr>
              <a:t> 　優勝　多久和未歩</a:t>
            </a:r>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rPr>
              <a:t>平成</a:t>
            </a:r>
            <a:r>
              <a:rPr lang="en-US" altLang="ja-JP" sz="1200" b="1" dirty="0">
                <a:latin typeface="メイリオ" panose="020B0604030504040204" pitchFamily="50" charset="-128"/>
                <a:ea typeface="メイリオ" panose="020B0604030504040204" pitchFamily="50" charset="-128"/>
              </a:rPr>
              <a:t>29</a:t>
            </a:r>
            <a:r>
              <a:rPr lang="ja-JP" altLang="en-US" sz="1200" b="1" dirty="0">
                <a:latin typeface="メイリオ" panose="020B0604030504040204" pitchFamily="50" charset="-128"/>
                <a:ea typeface="メイリオ" panose="020B0604030504040204" pitchFamily="50" charset="-128"/>
              </a:rPr>
              <a:t>年度 </a:t>
            </a:r>
            <a:r>
              <a:rPr lang="ja-JP" altLang="en-US" sz="1600" b="1" dirty="0">
                <a:latin typeface="メイリオ" panose="020B0604030504040204" pitchFamily="50" charset="-128"/>
                <a:ea typeface="メイリオ" panose="020B0604030504040204" pitchFamily="50" charset="-128"/>
              </a:rPr>
              <a:t>町民ソフトボール大会</a:t>
            </a:r>
            <a:endParaRPr lang="en-US" altLang="ja-JP" sz="1600" b="1" dirty="0">
              <a:latin typeface="メイリオ" panose="020B0604030504040204" pitchFamily="50" charset="-128"/>
              <a:ea typeface="メイリオ" panose="020B0604030504040204" pitchFamily="50" charset="-128"/>
            </a:endParaRPr>
          </a:p>
          <a:p>
            <a:pPr>
              <a:lnSpc>
                <a:spcPts val="1800"/>
              </a:lnSpc>
            </a:pPr>
            <a:r>
              <a:rPr lang="ja-JP" altLang="en-US" sz="1200" dirty="0">
                <a:latin typeface="メイリオ" panose="020B0604030504040204" pitchFamily="50" charset="-128"/>
                <a:ea typeface="メイリオ" panose="020B0604030504040204" pitchFamily="50" charset="-128"/>
              </a:rPr>
              <a:t>期日／</a:t>
            </a:r>
            <a:r>
              <a:rPr lang="en-US" altLang="ja-JP" sz="1200" dirty="0">
                <a:latin typeface="メイリオ" panose="020B0604030504040204" pitchFamily="50" charset="-128"/>
                <a:ea typeface="メイリオ" panose="020B0604030504040204" pitchFamily="50" charset="-128"/>
              </a:rPr>
              <a:t>5</a:t>
            </a:r>
            <a:r>
              <a:rPr lang="ja-JP" altLang="en-US" sz="1200" dirty="0">
                <a:latin typeface="メイリオ" panose="020B0604030504040204" pitchFamily="50" charset="-128"/>
                <a:ea typeface="メイリオ" panose="020B0604030504040204" pitchFamily="50" charset="-128"/>
              </a:rPr>
              <a:t>月</a:t>
            </a:r>
            <a:r>
              <a:rPr lang="en-US" altLang="ja-JP" sz="1200" dirty="0">
                <a:latin typeface="メイリオ" panose="020B0604030504040204" pitchFamily="50" charset="-128"/>
                <a:ea typeface="メイリオ" panose="020B0604030504040204" pitchFamily="50" charset="-128"/>
              </a:rPr>
              <a:t>14</a:t>
            </a:r>
            <a:r>
              <a:rPr lang="ja-JP" altLang="en-US" sz="1200" dirty="0">
                <a:latin typeface="メイリオ" panose="020B0604030504040204" pitchFamily="50" charset="-128"/>
                <a:ea typeface="メイリオ" panose="020B0604030504040204" pitchFamily="50" charset="-128"/>
              </a:rPr>
              <a:t>日</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日</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　会場／松江海洋センター</a:t>
            </a:r>
            <a:endParaRPr lang="en-US" altLang="ja-JP" sz="1200" dirty="0">
              <a:latin typeface="メイリオ" panose="020B0604030504040204" pitchFamily="50" charset="-128"/>
              <a:ea typeface="メイリオ" panose="020B0604030504040204" pitchFamily="50" charset="-128"/>
            </a:endParaRPr>
          </a:p>
          <a:p>
            <a:pPr>
              <a:lnSpc>
                <a:spcPts val="1800"/>
              </a:lnSpc>
            </a:pPr>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1</a:t>
            </a:r>
            <a:r>
              <a:rPr lang="ja-JP" altLang="en-US" sz="1200" dirty="0">
                <a:latin typeface="メイリオ" panose="020B0604030504040204" pitchFamily="50" charset="-128"/>
                <a:ea typeface="メイリオ" panose="020B0604030504040204" pitchFamily="50" charset="-128"/>
              </a:rPr>
              <a:t>位　古志　　</a:t>
            </a:r>
            <a:r>
              <a:rPr lang="en-US" altLang="ja-JP" sz="1200" dirty="0">
                <a:latin typeface="メイリオ" panose="020B0604030504040204" pitchFamily="50" charset="-128"/>
                <a:ea typeface="メイリオ" panose="020B0604030504040204" pitchFamily="50" charset="-128"/>
              </a:rPr>
              <a:t>2</a:t>
            </a:r>
            <a:r>
              <a:rPr lang="ja-JP" altLang="en-US" sz="1200" dirty="0">
                <a:latin typeface="メイリオ" panose="020B0604030504040204" pitchFamily="50" charset="-128"/>
                <a:ea typeface="メイリオ" panose="020B0604030504040204" pitchFamily="50" charset="-128"/>
              </a:rPr>
              <a:t>位　東長江　　</a:t>
            </a:r>
            <a:r>
              <a:rPr lang="en-US" altLang="ja-JP" sz="1200" dirty="0">
                <a:latin typeface="メイリオ" panose="020B0604030504040204" pitchFamily="50" charset="-128"/>
                <a:ea typeface="メイリオ" panose="020B0604030504040204" pitchFamily="50" charset="-128"/>
              </a:rPr>
              <a:t>3</a:t>
            </a:r>
            <a:r>
              <a:rPr lang="ja-JP" altLang="en-US" sz="1200" dirty="0">
                <a:latin typeface="メイリオ" panose="020B0604030504040204" pitchFamily="50" charset="-128"/>
                <a:ea typeface="メイリオ" panose="020B0604030504040204" pitchFamily="50" charset="-128"/>
              </a:rPr>
              <a:t>位　西谷</a:t>
            </a:r>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rPr>
              <a:t>平成</a:t>
            </a:r>
            <a:r>
              <a:rPr lang="en-US" altLang="ja-JP" sz="1200" b="1" dirty="0">
                <a:latin typeface="メイリオ" panose="020B0604030504040204" pitchFamily="50" charset="-128"/>
                <a:ea typeface="メイリオ" panose="020B0604030504040204" pitchFamily="50" charset="-128"/>
              </a:rPr>
              <a:t>29</a:t>
            </a:r>
            <a:r>
              <a:rPr lang="ja-JP" altLang="en-US" sz="1200" b="1" dirty="0">
                <a:latin typeface="メイリオ" panose="020B0604030504040204" pitchFamily="50" charset="-128"/>
                <a:ea typeface="メイリオ" panose="020B0604030504040204" pitchFamily="50" charset="-128"/>
              </a:rPr>
              <a:t>年度 </a:t>
            </a:r>
            <a:r>
              <a:rPr lang="ja-JP" altLang="en-US" sz="1600" b="1" dirty="0">
                <a:latin typeface="メイリオ" panose="020B0604030504040204" pitchFamily="50" charset="-128"/>
                <a:ea typeface="メイリオ" panose="020B0604030504040204" pitchFamily="50" charset="-128"/>
              </a:rPr>
              <a:t>町民ソフトバレーボール大会</a:t>
            </a:r>
            <a:endParaRPr lang="en-US" altLang="ja-JP" sz="1600" b="1" dirty="0">
              <a:latin typeface="メイリオ" panose="020B0604030504040204" pitchFamily="50" charset="-128"/>
              <a:ea typeface="メイリオ" panose="020B0604030504040204" pitchFamily="50" charset="-128"/>
            </a:endParaRPr>
          </a:p>
          <a:p>
            <a:pPr>
              <a:lnSpc>
                <a:spcPts val="1800"/>
              </a:lnSpc>
            </a:pPr>
            <a:r>
              <a:rPr lang="ja-JP" altLang="en-US" sz="1200" dirty="0">
                <a:latin typeface="メイリオ" panose="020B0604030504040204" pitchFamily="50" charset="-128"/>
                <a:ea typeface="メイリオ" panose="020B0604030504040204" pitchFamily="50" charset="-128"/>
              </a:rPr>
              <a:t>期日／</a:t>
            </a:r>
            <a:r>
              <a:rPr lang="en-US" altLang="ja-JP" sz="1200" dirty="0">
                <a:latin typeface="メイリオ" panose="020B0604030504040204" pitchFamily="50" charset="-128"/>
                <a:ea typeface="メイリオ" panose="020B0604030504040204" pitchFamily="50" charset="-128"/>
              </a:rPr>
              <a:t>5</a:t>
            </a:r>
            <a:r>
              <a:rPr lang="ja-JP" altLang="en-US" sz="1200" dirty="0">
                <a:latin typeface="メイリオ" panose="020B0604030504040204" pitchFamily="50" charset="-128"/>
                <a:ea typeface="メイリオ" panose="020B0604030504040204" pitchFamily="50" charset="-128"/>
              </a:rPr>
              <a:t>月</a:t>
            </a:r>
            <a:r>
              <a:rPr lang="en-US" altLang="ja-JP" sz="1200" dirty="0">
                <a:latin typeface="メイリオ" panose="020B0604030504040204" pitchFamily="50" charset="-128"/>
                <a:ea typeface="メイリオ" panose="020B0604030504040204" pitchFamily="50" charset="-128"/>
              </a:rPr>
              <a:t>21</a:t>
            </a:r>
            <a:r>
              <a:rPr lang="ja-JP" altLang="en-US" sz="1200" dirty="0">
                <a:latin typeface="メイリオ" panose="020B0604030504040204" pitchFamily="50" charset="-128"/>
                <a:ea typeface="メイリオ" panose="020B0604030504040204" pitchFamily="50" charset="-128"/>
              </a:rPr>
              <a:t>日</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日</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　会場／湖北中学校</a:t>
            </a:r>
            <a:endParaRPr lang="en-US" altLang="ja-JP" sz="1200" dirty="0">
              <a:latin typeface="メイリオ" panose="020B0604030504040204" pitchFamily="50" charset="-128"/>
              <a:ea typeface="メイリオ" panose="020B0604030504040204" pitchFamily="50" charset="-128"/>
            </a:endParaRPr>
          </a:p>
          <a:p>
            <a:pPr>
              <a:lnSpc>
                <a:spcPts val="1800"/>
              </a:lnSpc>
            </a:pPr>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男子の部</a:t>
            </a:r>
            <a:r>
              <a:rPr lang="en-US" altLang="ja-JP" sz="1200" dirty="0">
                <a:latin typeface="メイリオ" panose="020B0604030504040204" pitchFamily="50" charset="-128"/>
                <a:ea typeface="メイリオ" panose="020B0604030504040204" pitchFamily="50" charset="-128"/>
              </a:rPr>
              <a:t>]</a:t>
            </a:r>
          </a:p>
          <a:p>
            <a:pPr>
              <a:lnSpc>
                <a:spcPts val="1800"/>
              </a:lnSpc>
            </a:pPr>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1</a:t>
            </a:r>
            <a:r>
              <a:rPr lang="ja-JP" altLang="en-US" sz="1200" dirty="0">
                <a:latin typeface="メイリオ" panose="020B0604030504040204" pitchFamily="50" charset="-128"/>
                <a:ea typeface="メイリオ" panose="020B0604030504040204" pitchFamily="50" charset="-128"/>
              </a:rPr>
              <a:t>位　東長江　</a:t>
            </a:r>
            <a:r>
              <a:rPr lang="en-US" altLang="ja-JP" sz="1200" dirty="0">
                <a:latin typeface="メイリオ" panose="020B0604030504040204" pitchFamily="50" charset="-128"/>
                <a:ea typeface="メイリオ" panose="020B0604030504040204" pitchFamily="50" charset="-128"/>
              </a:rPr>
              <a:t>2</a:t>
            </a:r>
            <a:r>
              <a:rPr lang="ja-JP" altLang="en-US" sz="1200" dirty="0">
                <a:latin typeface="メイリオ" panose="020B0604030504040204" pitchFamily="50" charset="-128"/>
                <a:ea typeface="メイリオ" panose="020B0604030504040204" pitchFamily="50" charset="-128"/>
              </a:rPr>
              <a:t>位　西長江　　</a:t>
            </a:r>
            <a:r>
              <a:rPr lang="en-US" altLang="ja-JP" sz="1200" dirty="0">
                <a:latin typeface="メイリオ" panose="020B0604030504040204" pitchFamily="50" charset="-128"/>
                <a:ea typeface="メイリオ" panose="020B0604030504040204" pitchFamily="50" charset="-128"/>
              </a:rPr>
              <a:t>3</a:t>
            </a:r>
            <a:r>
              <a:rPr lang="ja-JP" altLang="en-US" sz="1200" dirty="0">
                <a:latin typeface="メイリオ" panose="020B0604030504040204" pitchFamily="50" charset="-128"/>
                <a:ea typeface="メイリオ" panose="020B0604030504040204" pitchFamily="50" charset="-128"/>
              </a:rPr>
              <a:t>位　古曽志</a:t>
            </a:r>
            <a:endParaRPr lang="en-US" altLang="ja-JP" sz="1200" dirty="0">
              <a:latin typeface="メイリオ" panose="020B0604030504040204" pitchFamily="50" charset="-128"/>
              <a:ea typeface="メイリオ" panose="020B0604030504040204" pitchFamily="50" charset="-128"/>
            </a:endParaRPr>
          </a:p>
          <a:p>
            <a:pPr>
              <a:lnSpc>
                <a:spcPts val="1800"/>
              </a:lnSpc>
            </a:pPr>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女子の部</a:t>
            </a:r>
            <a:r>
              <a:rPr lang="en-US" altLang="ja-JP" sz="1200" dirty="0">
                <a:latin typeface="メイリオ" panose="020B0604030504040204" pitchFamily="50" charset="-128"/>
                <a:ea typeface="メイリオ" panose="020B0604030504040204" pitchFamily="50" charset="-128"/>
              </a:rPr>
              <a:t>]</a:t>
            </a:r>
          </a:p>
          <a:p>
            <a:pPr>
              <a:lnSpc>
                <a:spcPts val="1800"/>
              </a:lnSpc>
            </a:pPr>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1</a:t>
            </a:r>
            <a:r>
              <a:rPr lang="ja-JP" altLang="en-US" sz="1200" dirty="0">
                <a:latin typeface="メイリオ" panose="020B0604030504040204" pitchFamily="50" charset="-128"/>
                <a:ea typeface="メイリオ" panose="020B0604030504040204" pitchFamily="50" charset="-128"/>
              </a:rPr>
              <a:t>位　古志　　</a:t>
            </a:r>
            <a:r>
              <a:rPr lang="en-US" altLang="ja-JP" sz="1200" dirty="0">
                <a:latin typeface="メイリオ" panose="020B0604030504040204" pitchFamily="50" charset="-128"/>
                <a:ea typeface="メイリオ" panose="020B0604030504040204" pitchFamily="50" charset="-128"/>
              </a:rPr>
              <a:t>2</a:t>
            </a:r>
            <a:r>
              <a:rPr lang="ja-JP" altLang="en-US" sz="1200" dirty="0">
                <a:latin typeface="メイリオ" panose="020B0604030504040204" pitchFamily="50" charset="-128"/>
                <a:ea typeface="メイリオ" panose="020B0604030504040204" pitchFamily="50" charset="-128"/>
              </a:rPr>
              <a:t>位　朝日ヶ丘　</a:t>
            </a:r>
            <a:r>
              <a:rPr lang="en-US" altLang="ja-JP" sz="1200" dirty="0">
                <a:latin typeface="メイリオ" panose="020B0604030504040204" pitchFamily="50" charset="-128"/>
                <a:ea typeface="メイリオ" panose="020B0604030504040204" pitchFamily="50" charset="-128"/>
              </a:rPr>
              <a:t>3</a:t>
            </a:r>
            <a:r>
              <a:rPr lang="ja-JP" altLang="en-US" sz="1200" dirty="0">
                <a:latin typeface="メイリオ" panose="020B0604030504040204" pitchFamily="50" charset="-128"/>
                <a:ea typeface="メイリオ" panose="020B0604030504040204" pitchFamily="50" charset="-128"/>
              </a:rPr>
              <a:t>位　新古曽志</a:t>
            </a:r>
            <a:endParaRPr lang="en-US" altLang="ja-JP" sz="1200" dirty="0">
              <a:latin typeface="メイリオ" panose="020B0604030504040204" pitchFamily="50" charset="-128"/>
              <a:ea typeface="メイリオ" panose="020B0604030504040204" pitchFamily="50" charset="-128"/>
            </a:endParaRPr>
          </a:p>
        </p:txBody>
      </p:sp>
      <p:pic>
        <p:nvPicPr>
          <p:cNvPr id="38" name="図 37" descr="C:\Users\huruek-001\AppData\Local\Microsoft\Windows\INetCache\Content.Word\495635.png"/>
          <p:cNvPicPr/>
          <p:nvPr/>
        </p:nvPicPr>
        <p:blipFill rotWithShape="1">
          <a:blip r:embed="rId9" cstate="print">
            <a:extLst>
              <a:ext uri="{28A0092B-C50C-407E-A947-70E740481C1C}">
                <a14:useLocalDpi xmlns:a14="http://schemas.microsoft.com/office/drawing/2010/main" val="0"/>
              </a:ext>
            </a:extLst>
          </a:blip>
          <a:srcRect l="6883" t="10232" r="5975" b="57313"/>
          <a:stretch/>
        </p:blipFill>
        <p:spPr bwMode="auto">
          <a:xfrm>
            <a:off x="287658" y="9987207"/>
            <a:ext cx="4506471" cy="1122364"/>
          </a:xfrm>
          <a:prstGeom prst="rect">
            <a:avLst/>
          </a:prstGeom>
          <a:noFill/>
          <a:ln>
            <a:noFill/>
          </a:ln>
          <a:extLst>
            <a:ext uri="{53640926-AAD7-44D8-BBD7-CCE9431645EC}">
              <a14:shadowObscured xmlns:a14="http://schemas.microsoft.com/office/drawing/2010/main"/>
            </a:ext>
          </a:extLst>
        </p:spPr>
      </p:pic>
      <p:sp>
        <p:nvSpPr>
          <p:cNvPr id="8" name="正方形/長方形 7"/>
          <p:cNvSpPr/>
          <p:nvPr/>
        </p:nvSpPr>
        <p:spPr>
          <a:xfrm>
            <a:off x="946064" y="10435623"/>
            <a:ext cx="3184157" cy="438227"/>
          </a:xfrm>
          <a:prstGeom prst="rect">
            <a:avLst/>
          </a:prstGeom>
          <a:noFill/>
        </p:spPr>
        <p:txBody>
          <a:bodyPr wrap="none" lIns="91440" tIns="45720" rIns="91440" bIns="45720">
            <a:prstTxWarp prst="textArchUp">
              <a:avLst>
                <a:gd name="adj" fmla="val 10856927"/>
              </a:avLst>
            </a:prstTxWarp>
            <a:spAutoFit/>
          </a:bodyPr>
          <a:lstStyle/>
          <a:p>
            <a:pPr algn="ctr"/>
            <a:r>
              <a:rPr lang="ja-JP" altLang="en-US" sz="28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メイリオ" panose="020B0604030504040204" pitchFamily="50" charset="-128"/>
                <a:ea typeface="メイリオ" panose="020B0604030504040204" pitchFamily="50" charset="-128"/>
              </a:rPr>
              <a:t>各種大会結果報告</a:t>
            </a:r>
          </a:p>
        </p:txBody>
      </p:sp>
      <p:pic>
        <p:nvPicPr>
          <p:cNvPr id="13" name="図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21519" y="11217707"/>
            <a:ext cx="3965629" cy="2671582"/>
          </a:xfrm>
          <a:prstGeom prst="rect">
            <a:avLst/>
          </a:prstGeom>
        </p:spPr>
      </p:pic>
    </p:spTree>
    <p:extLst>
      <p:ext uri="{BB962C8B-B14F-4D97-AF65-F5344CB8AC3E}">
        <p14:creationId xmlns:p14="http://schemas.microsoft.com/office/powerpoint/2010/main" val="174927325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23994</TotalTime>
  <Words>475</Words>
  <Application>Microsoft Office PowerPoint</Application>
  <PresentationFormat>ユーザー設定</PresentationFormat>
  <Paragraphs>348</Paragraphs>
  <Slides>2</Slides>
  <Notes>2</Notes>
  <HiddenSlides>0</HiddenSlides>
  <MMClips>0</MMClips>
  <ScaleCrop>false</ScaleCrop>
  <HeadingPairs>
    <vt:vector size="6" baseType="variant">
      <vt:variant>
        <vt:lpstr>使用されているフォント</vt:lpstr>
      </vt:variant>
      <vt:variant>
        <vt:i4>17</vt:i4>
      </vt:variant>
      <vt:variant>
        <vt:lpstr>テーマ</vt:lpstr>
      </vt:variant>
      <vt:variant>
        <vt:i4>1</vt:i4>
      </vt:variant>
      <vt:variant>
        <vt:lpstr>スライド タイトル</vt:lpstr>
      </vt:variant>
      <vt:variant>
        <vt:i4>2</vt:i4>
      </vt:variant>
    </vt:vector>
  </HeadingPairs>
  <TitlesOfParts>
    <vt:vector size="20" baseType="lpstr">
      <vt:lpstr>07やさしさゴシックボールド</vt:lpstr>
      <vt:lpstr>07やさしさゴシック手書き</vt:lpstr>
      <vt:lpstr>ＤＦＧ太楷書体</vt:lpstr>
      <vt:lpstr>HGS明朝E</vt:lpstr>
      <vt:lpstr>HG明朝E</vt:lpstr>
      <vt:lpstr>Meiryo UI</vt:lpstr>
      <vt:lpstr>ＭＳ Ｐゴシック</vt:lpstr>
      <vt:lpstr>ＭＳ 明朝</vt:lpstr>
      <vt:lpstr>しねきゃぷしょん</vt:lpstr>
      <vt:lpstr>ふみゴシック</vt:lpstr>
      <vt:lpstr>メイリオ</vt:lpstr>
      <vt:lpstr>有澤行書</vt:lpstr>
      <vt:lpstr>Arial</vt:lpstr>
      <vt:lpstr>Calibri</vt:lpstr>
      <vt:lpstr>Calibri Light</vt:lpstr>
      <vt:lpstr>Century</vt:lpstr>
      <vt:lpstr>Times New Roman</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古江公民館</dc:creator>
  <cp:lastModifiedBy>huruek-001</cp:lastModifiedBy>
  <cp:revision>2673</cp:revision>
  <cp:lastPrinted>2017-05-25T04:38:37Z</cp:lastPrinted>
  <dcterms:created xsi:type="dcterms:W3CDTF">2014-10-08T04:34:22Z</dcterms:created>
  <dcterms:modified xsi:type="dcterms:W3CDTF">2017-05-25T04:50:34Z</dcterms:modified>
</cp:coreProperties>
</file>